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0" r:id="rId3"/>
    <p:sldId id="334" r:id="rId4"/>
    <p:sldId id="379" r:id="rId5"/>
    <p:sldId id="274" r:id="rId6"/>
    <p:sldId id="422" r:id="rId7"/>
    <p:sldId id="423" r:id="rId8"/>
    <p:sldId id="296" r:id="rId9"/>
    <p:sldId id="383" r:id="rId10"/>
    <p:sldId id="418" r:id="rId11"/>
    <p:sldId id="285" r:id="rId12"/>
    <p:sldId id="292" r:id="rId13"/>
    <p:sldId id="294" r:id="rId14"/>
    <p:sldId id="295" r:id="rId15"/>
    <p:sldId id="325" r:id="rId16"/>
    <p:sldId id="305" r:id="rId17"/>
    <p:sldId id="306" r:id="rId18"/>
    <p:sldId id="417" r:id="rId19"/>
    <p:sldId id="328" r:id="rId20"/>
    <p:sldId id="297" r:id="rId21"/>
    <p:sldId id="372" r:id="rId22"/>
    <p:sldId id="421" r:id="rId23"/>
    <p:sldId id="281" r:id="rId24"/>
    <p:sldId id="360" r:id="rId25"/>
  </p:sldIdLst>
  <p:sldSz cx="9144000" cy="6858000" type="screen4x3"/>
  <p:notesSz cx="6797675" cy="992822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rgbClr val="FF9933"/>
        </a:solidFill>
        <a:latin typeface="Verdana" pitchFamily="34" charset="0"/>
        <a:ea typeface="+mn-ea"/>
        <a:cs typeface="Times New Roman" pitchFamily="18" charset="0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rgbClr val="FF9933"/>
        </a:solidFill>
        <a:latin typeface="Verdana" pitchFamily="34" charset="0"/>
        <a:ea typeface="+mn-ea"/>
        <a:cs typeface="Times New Roman" pitchFamily="18" charset="0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rgbClr val="FF9933"/>
        </a:solidFill>
        <a:latin typeface="Verdana" pitchFamily="34" charset="0"/>
        <a:ea typeface="+mn-ea"/>
        <a:cs typeface="Times New Roman" pitchFamily="18" charset="0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rgbClr val="FF9933"/>
        </a:solidFill>
        <a:latin typeface="Verdana" pitchFamily="34" charset="0"/>
        <a:ea typeface="+mn-ea"/>
        <a:cs typeface="Times New Roman" pitchFamily="18" charset="0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rgbClr val="FF9933"/>
        </a:solidFill>
        <a:latin typeface="Verdana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000" b="1" kern="1200">
        <a:solidFill>
          <a:srgbClr val="FF9933"/>
        </a:solidFill>
        <a:latin typeface="Verdana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000" b="1" kern="1200">
        <a:solidFill>
          <a:srgbClr val="FF9933"/>
        </a:solidFill>
        <a:latin typeface="Verdana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000" b="1" kern="1200">
        <a:solidFill>
          <a:srgbClr val="FF9933"/>
        </a:solidFill>
        <a:latin typeface="Verdana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000" b="1" kern="1200">
        <a:solidFill>
          <a:srgbClr val="FF9933"/>
        </a:solidFill>
        <a:latin typeface="Verdana" pitchFamily="34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3366CC"/>
    <a:srgbClr val="0066FF"/>
    <a:srgbClr val="0510E9"/>
    <a:srgbClr val="3B44FB"/>
    <a:srgbClr val="464EF0"/>
    <a:srgbClr val="37A9FF"/>
    <a:srgbClr val="0066CC"/>
    <a:srgbClr val="006699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2" autoAdjust="0"/>
    <p:restoredTop sz="97655" autoAdjust="0"/>
  </p:normalViewPr>
  <p:slideViewPr>
    <p:cSldViewPr>
      <p:cViewPr varScale="1">
        <p:scale>
          <a:sx n="70" d="100"/>
          <a:sy n="70" d="100"/>
        </p:scale>
        <p:origin x="52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5" d="100"/>
        <a:sy n="9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3906028139925131E-3"/>
          <c:y val="0.149863255025038"/>
          <c:w val="0.814890925519556"/>
          <c:h val="0.78347680445550472"/>
        </c:manualLayout>
      </c:layout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Sheet1!$L$3:$L$12</c:f>
              <c:strCache>
                <c:ptCount val="10"/>
                <c:pt idx="0">
                  <c:v>Agriculture</c:v>
                </c:pt>
                <c:pt idx="1">
                  <c:v>Education</c:v>
                </c:pt>
                <c:pt idx="2">
                  <c:v>Energy &amp; mining</c:v>
                </c:pt>
                <c:pt idx="3">
                  <c:v>Finance</c:v>
                </c:pt>
                <c:pt idx="4">
                  <c:v>Health &amp; social serv</c:v>
                </c:pt>
                <c:pt idx="5">
                  <c:v>Industry and trade</c:v>
                </c:pt>
                <c:pt idx="6">
                  <c:v>Info &amp; communication</c:v>
                </c:pt>
                <c:pt idx="7">
                  <c:v>Public admin, Law</c:v>
                </c:pt>
                <c:pt idx="8">
                  <c:v>Transportation</c:v>
                </c:pt>
                <c:pt idx="9">
                  <c:v>Water/sanit/fld prot</c:v>
                </c:pt>
              </c:strCache>
            </c:strRef>
          </c:cat>
          <c:val>
            <c:numRef>
              <c:f>Sheet1!$Y$3:$Y$12</c:f>
              <c:numCache>
                <c:formatCode>_("$"* #,##0.00_);_("$"* \(#,##0.00\);_("$"* "-"??_);_(@_)</c:formatCode>
                <c:ptCount val="10"/>
                <c:pt idx="0">
                  <c:v>638453595.57000101</c:v>
                </c:pt>
                <c:pt idx="1">
                  <c:v>405157028.23000014</c:v>
                </c:pt>
                <c:pt idx="2">
                  <c:v>1985998316.5100017</c:v>
                </c:pt>
                <c:pt idx="3">
                  <c:v>79906488.320000008</c:v>
                </c:pt>
                <c:pt idx="4">
                  <c:v>834153457.82999969</c:v>
                </c:pt>
                <c:pt idx="5">
                  <c:v>82549183.509999946</c:v>
                </c:pt>
                <c:pt idx="6">
                  <c:v>172758088.16000003</c:v>
                </c:pt>
                <c:pt idx="7">
                  <c:v>557603650.34000051</c:v>
                </c:pt>
                <c:pt idx="8">
                  <c:v>4805773545.9399986</c:v>
                </c:pt>
                <c:pt idx="9">
                  <c:v>2215671407.3700042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Sheet1!$L$3</c:f>
              <c:strCache>
                <c:ptCount val="1"/>
                <c:pt idx="0">
                  <c:v>Agriculture</c:v>
                </c:pt>
              </c:strCache>
            </c:strRef>
          </c:tx>
          <c:cat>
            <c:strRef>
              <c:f>Sheet1!$U$2:$Y$2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Sheet1!$U$3:$Y$3</c:f>
              <c:numCache>
                <c:formatCode>General</c:formatCode>
                <c:ptCount val="5"/>
                <c:pt idx="0">
                  <c:v>883510568.2300005</c:v>
                </c:pt>
                <c:pt idx="1">
                  <c:v>783170020.67000043</c:v>
                </c:pt>
                <c:pt idx="2">
                  <c:v>784000328.96000123</c:v>
                </c:pt>
                <c:pt idx="3">
                  <c:v>696042459.20999706</c:v>
                </c:pt>
                <c:pt idx="4" formatCode="_(&quot;$&quot;* #,##0.00_);_(&quot;$&quot;* \(#,##0.00\);_(&quot;$&quot;* &quot;-&quot;??_);_(@_)">
                  <c:v>638453595.57000101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Sheet1!$L$4</c:f>
              <c:strCache>
                <c:ptCount val="1"/>
                <c:pt idx="0">
                  <c:v>Education</c:v>
                </c:pt>
              </c:strCache>
            </c:strRef>
          </c:tx>
          <c:cat>
            <c:strRef>
              <c:f>Sheet1!$U$2:$Y$2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Sheet1!$U$4:$Y$4</c:f>
              <c:numCache>
                <c:formatCode>General</c:formatCode>
                <c:ptCount val="5"/>
                <c:pt idx="0">
                  <c:v>501153676.99999905</c:v>
                </c:pt>
                <c:pt idx="1">
                  <c:v>376460283.14000046</c:v>
                </c:pt>
                <c:pt idx="2">
                  <c:v>396534004.59999973</c:v>
                </c:pt>
                <c:pt idx="3">
                  <c:v>390453993.68000001</c:v>
                </c:pt>
                <c:pt idx="4" formatCode="_(&quot;$&quot;* #,##0.00_);_(&quot;$&quot;* \(#,##0.00\);_(&quot;$&quot;* &quot;-&quot;??_);_(@_)">
                  <c:v>405157028.23000014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Sheet1!$L$5</c:f>
              <c:strCache>
                <c:ptCount val="1"/>
                <c:pt idx="0">
                  <c:v>Energy &amp; mining</c:v>
                </c:pt>
              </c:strCache>
            </c:strRef>
          </c:tx>
          <c:cat>
            <c:strRef>
              <c:f>Sheet1!$U$2:$Y$2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Sheet1!$U$5:$Y$5</c:f>
              <c:numCache>
                <c:formatCode>General</c:formatCode>
                <c:ptCount val="5"/>
                <c:pt idx="0">
                  <c:v>1874112393.4100022</c:v>
                </c:pt>
                <c:pt idx="1">
                  <c:v>3851094775.3100014</c:v>
                </c:pt>
                <c:pt idx="2">
                  <c:v>4367729018.3199978</c:v>
                </c:pt>
                <c:pt idx="3">
                  <c:v>2193218549.8699999</c:v>
                </c:pt>
                <c:pt idx="4" formatCode="_(&quot;$&quot;* #,##0.00_);_(&quot;$&quot;* \(#,##0.00\);_(&quot;$&quot;* &quot;-&quot;??_);_(@_)">
                  <c:v>1985998316.5100017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Sheet1!$L$6</c:f>
              <c:strCache>
                <c:ptCount val="1"/>
                <c:pt idx="0">
                  <c:v>Finance</c:v>
                </c:pt>
              </c:strCache>
            </c:strRef>
          </c:tx>
          <c:cat>
            <c:strRef>
              <c:f>Sheet1!$U$2:$Y$2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Sheet1!$U$6:$Y$6</c:f>
              <c:numCache>
                <c:formatCode>General</c:formatCode>
                <c:ptCount val="5"/>
                <c:pt idx="0">
                  <c:v>200829953.38000003</c:v>
                </c:pt>
                <c:pt idx="1">
                  <c:v>92799290.270000055</c:v>
                </c:pt>
                <c:pt idx="2">
                  <c:v>139236037.58999997</c:v>
                </c:pt>
                <c:pt idx="3">
                  <c:v>81760114.060000002</c:v>
                </c:pt>
                <c:pt idx="4" formatCode="_(&quot;$&quot;* #,##0.00_);_(&quot;$&quot;* \(#,##0.00\);_(&quot;$&quot;* &quot;-&quot;??_);_(@_)">
                  <c:v>79906488.320000008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Sheet1!$L$7</c:f>
              <c:strCache>
                <c:ptCount val="1"/>
                <c:pt idx="0">
                  <c:v>Health &amp; social serv</c:v>
                </c:pt>
              </c:strCache>
            </c:strRef>
          </c:tx>
          <c:cat>
            <c:strRef>
              <c:f>Sheet1!$U$2:$Y$2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Sheet1!$U$7:$Y$7</c:f>
              <c:numCache>
                <c:formatCode>General</c:formatCode>
                <c:ptCount val="5"/>
                <c:pt idx="0">
                  <c:v>1150447638.179997</c:v>
                </c:pt>
                <c:pt idx="1">
                  <c:v>1326408346.5900044</c:v>
                </c:pt>
                <c:pt idx="2">
                  <c:v>1002104983.2599998</c:v>
                </c:pt>
                <c:pt idx="3">
                  <c:v>964739942.54999852</c:v>
                </c:pt>
                <c:pt idx="4" formatCode="_(&quot;$&quot;* #,##0.00_);_(&quot;$&quot;* \(#,##0.00\);_(&quot;$&quot;* &quot;-&quot;??_);_(@_)">
                  <c:v>834153457.82999969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Sheet1!$L$8</c:f>
              <c:strCache>
                <c:ptCount val="1"/>
                <c:pt idx="0">
                  <c:v>Industry and trade</c:v>
                </c:pt>
              </c:strCache>
            </c:strRef>
          </c:tx>
          <c:cat>
            <c:strRef>
              <c:f>Sheet1!$U$2:$Y$2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Sheet1!$U$8:$Y$8</c:f>
              <c:numCache>
                <c:formatCode>General</c:formatCode>
                <c:ptCount val="5"/>
                <c:pt idx="0">
                  <c:v>61283425.199999996</c:v>
                </c:pt>
                <c:pt idx="1">
                  <c:v>47803749.310000032</c:v>
                </c:pt>
                <c:pt idx="2">
                  <c:v>61545980.929999962</c:v>
                </c:pt>
                <c:pt idx="3">
                  <c:v>51036551.06000001</c:v>
                </c:pt>
                <c:pt idx="4" formatCode="_(&quot;$&quot;* #,##0.00_);_(&quot;$&quot;* \(#,##0.00\);_(&quot;$&quot;* &quot;-&quot;??_);_(@_)">
                  <c:v>82549183.509999946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Sheet1!$L$9</c:f>
              <c:strCache>
                <c:ptCount val="1"/>
                <c:pt idx="0">
                  <c:v>Info &amp; communication</c:v>
                </c:pt>
              </c:strCache>
            </c:strRef>
          </c:tx>
          <c:cat>
            <c:strRef>
              <c:f>Sheet1!$U$2:$Y$2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Sheet1!$U$9:$Y$9</c:f>
              <c:numCache>
                <c:formatCode>General</c:formatCode>
                <c:ptCount val="5"/>
                <c:pt idx="0">
                  <c:v>86234591.50999999</c:v>
                </c:pt>
                <c:pt idx="1">
                  <c:v>68201810.709999979</c:v>
                </c:pt>
                <c:pt idx="2">
                  <c:v>142377061.16000003</c:v>
                </c:pt>
                <c:pt idx="3">
                  <c:v>147666603.1800001</c:v>
                </c:pt>
                <c:pt idx="4" formatCode="_(&quot;$&quot;* #,##0.00_);_(&quot;$&quot;* \(#,##0.00\);_(&quot;$&quot;* &quot;-&quot;??_);_(@_)">
                  <c:v>172758088.16000003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Sheet1!$L$10</c:f>
              <c:strCache>
                <c:ptCount val="1"/>
                <c:pt idx="0">
                  <c:v>Public admin, Law</c:v>
                </c:pt>
              </c:strCache>
            </c:strRef>
          </c:tx>
          <c:cat>
            <c:strRef>
              <c:f>Sheet1!$U$2:$Y$2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Sheet1!$U$10:$Y$10</c:f>
              <c:numCache>
                <c:formatCode>General</c:formatCode>
                <c:ptCount val="5"/>
                <c:pt idx="0">
                  <c:v>819759767.03000009</c:v>
                </c:pt>
                <c:pt idx="1">
                  <c:v>1021530002.1299995</c:v>
                </c:pt>
                <c:pt idx="2">
                  <c:v>802029998.92000103</c:v>
                </c:pt>
                <c:pt idx="3">
                  <c:v>744539355.09000158</c:v>
                </c:pt>
                <c:pt idx="4" formatCode="_(&quot;$&quot;* #,##0.00_);_(&quot;$&quot;* \(#,##0.00\);_(&quot;$&quot;* &quot;-&quot;??_);_(@_)">
                  <c:v>557603650.34000051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Sheet1!$L$11</c:f>
              <c:strCache>
                <c:ptCount val="1"/>
                <c:pt idx="0">
                  <c:v>Transportation</c:v>
                </c:pt>
              </c:strCache>
            </c:strRef>
          </c:tx>
          <c:cat>
            <c:strRef>
              <c:f>Sheet1!$U$2:$Y$2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Sheet1!$U$11:$Y$11</c:f>
              <c:numCache>
                <c:formatCode>General</c:formatCode>
                <c:ptCount val="5"/>
                <c:pt idx="0">
                  <c:v>5470787882.8299828</c:v>
                </c:pt>
                <c:pt idx="1">
                  <c:v>5734901925.5100164</c:v>
                </c:pt>
                <c:pt idx="2">
                  <c:v>5682553771.1099977</c:v>
                </c:pt>
                <c:pt idx="3">
                  <c:v>5204637773.7000132</c:v>
                </c:pt>
                <c:pt idx="4" formatCode="_(&quot;$&quot;* #,##0.00_);_(&quot;$&quot;* \(#,##0.00\);_(&quot;$&quot;* &quot;-&quot;??_);_(@_)">
                  <c:v>4805773545.9399986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Sheet1!$L$12</c:f>
              <c:strCache>
                <c:ptCount val="1"/>
                <c:pt idx="0">
                  <c:v>Water/sanit/fld prot</c:v>
                </c:pt>
              </c:strCache>
            </c:strRef>
          </c:tx>
          <c:cat>
            <c:strRef>
              <c:f>Sheet1!$U$2:$Y$2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Sheet1!$U$12:$Y$12</c:f>
              <c:numCache>
                <c:formatCode>General</c:formatCode>
                <c:ptCount val="5"/>
                <c:pt idx="0">
                  <c:v>3024281387.650002</c:v>
                </c:pt>
                <c:pt idx="1">
                  <c:v>2287842704.470005</c:v>
                </c:pt>
                <c:pt idx="2">
                  <c:v>2682508807.5200009</c:v>
                </c:pt>
                <c:pt idx="3">
                  <c:v>7102533472.1800013</c:v>
                </c:pt>
                <c:pt idx="4" formatCode="_(&quot;$&quot;* #,##0.00_);_(&quot;$&quot;* \(#,##0.00\);_(&quot;$&quot;* &quot;-&quot;??_);_(@_)">
                  <c:v>2215671407.3700042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992688"/>
        <c:axId val="161991120"/>
      </c:lineChart>
      <c:catAx>
        <c:axId val="161992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1991120"/>
        <c:crosses val="autoZero"/>
        <c:auto val="1"/>
        <c:lblAlgn val="ctr"/>
        <c:lblOffset val="100"/>
        <c:noMultiLvlLbl val="0"/>
      </c:catAx>
      <c:valAx>
        <c:axId val="161991120"/>
        <c:scaling>
          <c:orientation val="minMax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crossAx val="161992688"/>
        <c:crosses val="autoZero"/>
        <c:crossBetween val="between"/>
        <c:dispUnits>
          <c:builtInUnit val="millions"/>
          <c:dispUnitsLbl/>
        </c:dispUnits>
      </c:valAx>
      <c:spPr>
        <a:ln>
          <a:solidFill>
            <a:schemeClr val="accent1"/>
          </a:solidFill>
        </a:ln>
      </c:spPr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Sheet1!$L$3:$L$12</c:f>
              <c:strCache>
                <c:ptCount val="10"/>
                <c:pt idx="0">
                  <c:v>Agriculture</c:v>
                </c:pt>
                <c:pt idx="1">
                  <c:v>Education</c:v>
                </c:pt>
                <c:pt idx="2">
                  <c:v>Energy &amp; mining</c:v>
                </c:pt>
                <c:pt idx="3">
                  <c:v>Finance</c:v>
                </c:pt>
                <c:pt idx="4">
                  <c:v>Health &amp; social serv</c:v>
                </c:pt>
                <c:pt idx="5">
                  <c:v>Industry and trade</c:v>
                </c:pt>
                <c:pt idx="6">
                  <c:v>Info &amp; communication</c:v>
                </c:pt>
                <c:pt idx="7">
                  <c:v>Public admin, Law</c:v>
                </c:pt>
                <c:pt idx="8">
                  <c:v>Transportation</c:v>
                </c:pt>
                <c:pt idx="9">
                  <c:v>Water/sanit/fld prot</c:v>
                </c:pt>
              </c:strCache>
            </c:strRef>
          </c:cat>
          <c:val>
            <c:numRef>
              <c:f>Sheet1!$Q$3:$Q$12</c:f>
              <c:numCache>
                <c:formatCode>0</c:formatCode>
                <c:ptCount val="10"/>
                <c:pt idx="0">
                  <c:v>1511.9400000000005</c:v>
                </c:pt>
                <c:pt idx="1">
                  <c:v>1165.9699999999998</c:v>
                </c:pt>
                <c:pt idx="2">
                  <c:v>613.95000000000016</c:v>
                </c:pt>
                <c:pt idx="3">
                  <c:v>204</c:v>
                </c:pt>
                <c:pt idx="4">
                  <c:v>1776.94</c:v>
                </c:pt>
                <c:pt idx="5">
                  <c:v>199</c:v>
                </c:pt>
                <c:pt idx="6">
                  <c:v>170</c:v>
                </c:pt>
                <c:pt idx="7">
                  <c:v>2222.9300000000007</c:v>
                </c:pt>
                <c:pt idx="8">
                  <c:v>875.9500000000005</c:v>
                </c:pt>
                <c:pt idx="9">
                  <c:v>1235.8800000000001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Sheet1!$L$3</c:f>
              <c:strCache>
                <c:ptCount val="1"/>
                <c:pt idx="0">
                  <c:v>Agriculture</c:v>
                </c:pt>
              </c:strCache>
            </c:strRef>
          </c:tx>
          <c:cat>
            <c:strRef>
              <c:f>Sheet1!$M$2:$Q$2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Sheet1!$M$3:$Q$3</c:f>
              <c:numCache>
                <c:formatCode>General</c:formatCode>
                <c:ptCount val="5"/>
                <c:pt idx="0">
                  <c:v>1515.9599999999998</c:v>
                </c:pt>
                <c:pt idx="1">
                  <c:v>1666.9299999999985</c:v>
                </c:pt>
                <c:pt idx="2">
                  <c:v>1635.9599999999991</c:v>
                </c:pt>
                <c:pt idx="3">
                  <c:v>1670.9800000000002</c:v>
                </c:pt>
                <c:pt idx="4" formatCode="0">
                  <c:v>1511.9400000000005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Sheet1!$L$4</c:f>
              <c:strCache>
                <c:ptCount val="1"/>
                <c:pt idx="0">
                  <c:v>Education</c:v>
                </c:pt>
              </c:strCache>
            </c:strRef>
          </c:tx>
          <c:cat>
            <c:strRef>
              <c:f>Sheet1!$M$2:$Q$2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Sheet1!$M$4:$Q$4</c:f>
              <c:numCache>
                <c:formatCode>General</c:formatCode>
                <c:ptCount val="5"/>
                <c:pt idx="0">
                  <c:v>1374.9800000000005</c:v>
                </c:pt>
                <c:pt idx="1">
                  <c:v>1150.9600000000005</c:v>
                </c:pt>
                <c:pt idx="2">
                  <c:v>1247.98</c:v>
                </c:pt>
                <c:pt idx="3">
                  <c:v>1213.9900000000002</c:v>
                </c:pt>
                <c:pt idx="4" formatCode="0">
                  <c:v>1165.9699999999998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Sheet1!$L$5</c:f>
              <c:strCache>
                <c:ptCount val="1"/>
                <c:pt idx="0">
                  <c:v>Energy &amp; mining</c:v>
                </c:pt>
              </c:strCache>
            </c:strRef>
          </c:tx>
          <c:cat>
            <c:strRef>
              <c:f>Sheet1!$M$2:$Q$2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Sheet1!$M$5:$Q$5</c:f>
              <c:numCache>
                <c:formatCode>General</c:formatCode>
                <c:ptCount val="5"/>
                <c:pt idx="0">
                  <c:v>862.98000000000013</c:v>
                </c:pt>
                <c:pt idx="1">
                  <c:v>1013.9200000000006</c:v>
                </c:pt>
                <c:pt idx="2">
                  <c:v>1211.94</c:v>
                </c:pt>
                <c:pt idx="3">
                  <c:v>973.96000000000015</c:v>
                </c:pt>
                <c:pt idx="4" formatCode="0">
                  <c:v>613.95000000000016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Sheet1!$L$6</c:f>
              <c:strCache>
                <c:ptCount val="1"/>
                <c:pt idx="0">
                  <c:v>Finance</c:v>
                </c:pt>
              </c:strCache>
            </c:strRef>
          </c:tx>
          <c:cat>
            <c:strRef>
              <c:f>Sheet1!$M$2:$Q$2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Sheet1!$M$6:$Q$6</c:f>
              <c:numCache>
                <c:formatCode>General</c:formatCode>
                <c:ptCount val="5"/>
                <c:pt idx="0">
                  <c:v>289</c:v>
                </c:pt>
                <c:pt idx="1">
                  <c:v>264</c:v>
                </c:pt>
                <c:pt idx="2">
                  <c:v>269</c:v>
                </c:pt>
                <c:pt idx="3">
                  <c:v>266</c:v>
                </c:pt>
                <c:pt idx="4" formatCode="0">
                  <c:v>204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Sheet1!$L$7</c:f>
              <c:strCache>
                <c:ptCount val="1"/>
                <c:pt idx="0">
                  <c:v>Health &amp; social serv</c:v>
                </c:pt>
              </c:strCache>
            </c:strRef>
          </c:tx>
          <c:cat>
            <c:strRef>
              <c:f>Sheet1!$M$2:$Q$2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Sheet1!$M$7:$Q$7</c:f>
              <c:numCache>
                <c:formatCode>General</c:formatCode>
                <c:ptCount val="5"/>
                <c:pt idx="0">
                  <c:v>1707.0200000000009</c:v>
                </c:pt>
                <c:pt idx="1">
                  <c:v>1854.9799999999996</c:v>
                </c:pt>
                <c:pt idx="2">
                  <c:v>1793.96</c:v>
                </c:pt>
                <c:pt idx="3">
                  <c:v>1756.91</c:v>
                </c:pt>
                <c:pt idx="4" formatCode="0">
                  <c:v>1776.94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Sheet1!$L$8</c:f>
              <c:strCache>
                <c:ptCount val="1"/>
                <c:pt idx="0">
                  <c:v>Industry and trade</c:v>
                </c:pt>
              </c:strCache>
            </c:strRef>
          </c:tx>
          <c:cat>
            <c:strRef>
              <c:f>Sheet1!$M$2:$Q$2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Sheet1!$M$8:$Q$8</c:f>
              <c:numCache>
                <c:formatCode>General</c:formatCode>
                <c:ptCount val="5"/>
                <c:pt idx="0">
                  <c:v>263</c:v>
                </c:pt>
                <c:pt idx="1">
                  <c:v>276.98</c:v>
                </c:pt>
                <c:pt idx="2">
                  <c:v>186</c:v>
                </c:pt>
                <c:pt idx="3">
                  <c:v>174</c:v>
                </c:pt>
                <c:pt idx="4" formatCode="0">
                  <c:v>199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Sheet1!$L$9</c:f>
              <c:strCache>
                <c:ptCount val="1"/>
                <c:pt idx="0">
                  <c:v>Info &amp; communication</c:v>
                </c:pt>
              </c:strCache>
            </c:strRef>
          </c:tx>
          <c:cat>
            <c:strRef>
              <c:f>Sheet1!$M$2:$Q$2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Sheet1!$M$9:$Q$9</c:f>
              <c:numCache>
                <c:formatCode>General</c:formatCode>
                <c:ptCount val="5"/>
                <c:pt idx="0">
                  <c:v>155</c:v>
                </c:pt>
                <c:pt idx="1">
                  <c:v>196</c:v>
                </c:pt>
                <c:pt idx="2">
                  <c:v>262</c:v>
                </c:pt>
                <c:pt idx="3">
                  <c:v>250</c:v>
                </c:pt>
                <c:pt idx="4" formatCode="0">
                  <c:v>170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Sheet1!$L$10</c:f>
              <c:strCache>
                <c:ptCount val="1"/>
                <c:pt idx="0">
                  <c:v>Public admin, Law</c:v>
                </c:pt>
              </c:strCache>
            </c:strRef>
          </c:tx>
          <c:cat>
            <c:strRef>
              <c:f>Sheet1!$M$2:$Q$2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Sheet1!$M$10:$Q$10</c:f>
              <c:numCache>
                <c:formatCode>General</c:formatCode>
                <c:ptCount val="5"/>
                <c:pt idx="0">
                  <c:v>2141.9499999999994</c:v>
                </c:pt>
                <c:pt idx="1">
                  <c:v>2382.9799999999996</c:v>
                </c:pt>
                <c:pt idx="2">
                  <c:v>2763.8899999999994</c:v>
                </c:pt>
                <c:pt idx="3">
                  <c:v>2552.9499999999998</c:v>
                </c:pt>
                <c:pt idx="4" formatCode="0">
                  <c:v>2222.9300000000007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Sheet1!$L$11</c:f>
              <c:strCache>
                <c:ptCount val="1"/>
                <c:pt idx="0">
                  <c:v>Transportation</c:v>
                </c:pt>
              </c:strCache>
            </c:strRef>
          </c:tx>
          <c:cat>
            <c:strRef>
              <c:f>Sheet1!$M$2:$Q$2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Sheet1!$M$11:$Q$11</c:f>
              <c:numCache>
                <c:formatCode>General</c:formatCode>
                <c:ptCount val="5"/>
                <c:pt idx="0">
                  <c:v>1300.8000000000004</c:v>
                </c:pt>
                <c:pt idx="1">
                  <c:v>1317.900000000001</c:v>
                </c:pt>
                <c:pt idx="2">
                  <c:v>1139.8700000000017</c:v>
                </c:pt>
                <c:pt idx="3">
                  <c:v>1010.8600000000008</c:v>
                </c:pt>
                <c:pt idx="4" formatCode="0">
                  <c:v>875.9500000000005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Sheet1!$L$12</c:f>
              <c:strCache>
                <c:ptCount val="1"/>
                <c:pt idx="0">
                  <c:v>Water/sanit/fld prot</c:v>
                </c:pt>
              </c:strCache>
            </c:strRef>
          </c:tx>
          <c:cat>
            <c:strRef>
              <c:f>Sheet1!$M$2:$Q$2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Sheet1!$M$12:$Q$12</c:f>
              <c:numCache>
                <c:formatCode>General</c:formatCode>
                <c:ptCount val="5"/>
                <c:pt idx="0">
                  <c:v>1770.7700000000002</c:v>
                </c:pt>
                <c:pt idx="1">
                  <c:v>1559.7400000000011</c:v>
                </c:pt>
                <c:pt idx="2">
                  <c:v>1753.809999999999</c:v>
                </c:pt>
                <c:pt idx="3">
                  <c:v>1680.869999999999</c:v>
                </c:pt>
                <c:pt idx="4" formatCode="0">
                  <c:v>1235.8800000000001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993472"/>
        <c:axId val="222496728"/>
      </c:lineChart>
      <c:catAx>
        <c:axId val="1619934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22496728"/>
        <c:crosses val="autoZero"/>
        <c:auto val="1"/>
        <c:lblAlgn val="ctr"/>
        <c:lblOffset val="100"/>
        <c:noMultiLvlLbl val="0"/>
      </c:catAx>
      <c:valAx>
        <c:axId val="2224967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Contracts</a:t>
                </a:r>
              </a:p>
            </c:rich>
          </c:tx>
          <c:layout>
            <c:manualLayout>
              <c:xMode val="edge"/>
              <c:yMode val="edge"/>
              <c:x val="2.6560424966799469E-2"/>
              <c:y val="3.0589338248661932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619934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2FC0DD-EF87-4F74-B2F7-CCDFDF5E03AD}" type="doc">
      <dgm:prSet loTypeId="urn:microsoft.com/office/officeart/2005/8/layout/hierarchy2" loCatId="hierarchy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BF75525C-F5C9-4D07-9D07-7AA04E63EB32}">
      <dgm:prSet phldrT="[Text]" custT="1"/>
      <dgm:spPr>
        <a:solidFill>
          <a:srgbClr val="3366CC"/>
        </a:solidFill>
      </dgm:spPr>
      <dgm:t>
        <a:bodyPr/>
        <a:lstStyle/>
        <a:p>
          <a:pPr marL="465138" indent="-465138" algn="ctr">
            <a:lnSpc>
              <a:spcPct val="100000"/>
            </a:lnSpc>
            <a:spcAft>
              <a:spcPts val="0"/>
            </a:spcAft>
            <a:buFont typeface="Wingdings" pitchFamily="2" charset="2"/>
            <a:buNone/>
          </a:pPr>
          <a:r>
            <a: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Общее Заимствование</a:t>
          </a:r>
          <a:endParaRPr lang="en-US" sz="32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  <a:p>
          <a:pPr marL="465138" indent="-465138" algn="ctr">
            <a:lnSpc>
              <a:spcPct val="90000"/>
            </a:lnSpc>
            <a:spcAft>
              <a:spcPct val="35000"/>
            </a:spcAft>
            <a:buFont typeface="Wingdings" pitchFamily="2" charset="2"/>
            <a:buNone/>
          </a:pPr>
          <a:r>
            <a:rPr lang="en-US" sz="2400" dirty="0" smtClean="0">
              <a:solidFill>
                <a:srgbClr val="FFD653"/>
              </a:solidFill>
              <a:latin typeface="Calibri" pitchFamily="34" charset="0"/>
            </a:rPr>
            <a:t>$39.5 billion</a:t>
          </a:r>
          <a:endParaRPr lang="en-US" sz="2400" dirty="0">
            <a:solidFill>
              <a:srgbClr val="FFD653"/>
            </a:solidFill>
          </a:endParaRPr>
        </a:p>
      </dgm:t>
    </dgm:pt>
    <dgm:pt modelId="{33FDC211-8067-4105-821B-BCAA3584BF12}" type="parTrans" cxnId="{3E93EEC7-447E-44B3-BCD9-41E1687E9EB7}">
      <dgm:prSet/>
      <dgm:spPr/>
      <dgm:t>
        <a:bodyPr/>
        <a:lstStyle/>
        <a:p>
          <a:endParaRPr lang="en-US"/>
        </a:p>
      </dgm:t>
    </dgm:pt>
    <dgm:pt modelId="{4E4CFA1F-276B-41C6-9ADB-C49DB8A7B776}" type="sibTrans" cxnId="{3E93EEC7-447E-44B3-BCD9-41E1687E9EB7}">
      <dgm:prSet/>
      <dgm:spPr/>
      <dgm:t>
        <a:bodyPr/>
        <a:lstStyle/>
        <a:p>
          <a:endParaRPr lang="en-US"/>
        </a:p>
      </dgm:t>
    </dgm:pt>
    <dgm:pt modelId="{5B78EA81-4F94-4866-B00A-02B0018A40DA}">
      <dgm:prSet phldrT="[Text]" custT="1"/>
      <dgm:spPr>
        <a:solidFill>
          <a:srgbClr val="004D74"/>
        </a:solidFill>
      </dgm:spPr>
      <dgm:t>
        <a:bodyPr/>
        <a:lstStyle/>
        <a:p>
          <a:pPr algn="ctr">
            <a:buClr>
              <a:srgbClr val="0B68B5"/>
            </a:buClr>
            <a:buNone/>
          </a:pPr>
          <a:r>
            <a: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Секторная Политика </a:t>
          </a:r>
          <a:endParaRPr lang="en-US" sz="26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  <a:p>
          <a:pPr algn="ctr">
            <a:buClr>
              <a:srgbClr val="0B68B5"/>
            </a:buClr>
            <a:buNone/>
          </a:pPr>
          <a:r>
            <a:rPr lang="en-US" sz="2200" b="0" dirty="0" smtClean="0">
              <a:solidFill>
                <a:srgbClr val="FFD653"/>
              </a:solidFill>
              <a:latin typeface="Calibri" pitchFamily="34" charset="0"/>
            </a:rPr>
            <a:t>$10.5 billion </a:t>
          </a:r>
        </a:p>
        <a:p>
          <a:pPr algn="ctr">
            <a:buClr>
              <a:srgbClr val="0B68B5"/>
            </a:buClr>
            <a:buNone/>
          </a:pPr>
          <a:r>
            <a:rPr lang="en-US" sz="2200" b="0" dirty="0" smtClean="0">
              <a:latin typeface="Calibri" pitchFamily="34" charset="0"/>
            </a:rPr>
            <a:t>27%</a:t>
          </a:r>
          <a:endParaRPr lang="en-US" sz="2200" dirty="0"/>
        </a:p>
      </dgm:t>
    </dgm:pt>
    <dgm:pt modelId="{2FA80904-EFE4-4456-80FC-E65BDBF370B4}" type="parTrans" cxnId="{8F161F54-3DC7-4513-B099-50040D5AAE52}">
      <dgm:prSet/>
      <dgm:spPr/>
      <dgm:t>
        <a:bodyPr/>
        <a:lstStyle/>
        <a:p>
          <a:endParaRPr lang="en-US"/>
        </a:p>
      </dgm:t>
    </dgm:pt>
    <dgm:pt modelId="{C46B1AF3-ACFD-4BDB-A588-78174BA340E0}" type="sibTrans" cxnId="{8F161F54-3DC7-4513-B099-50040D5AAE52}">
      <dgm:prSet/>
      <dgm:spPr/>
      <dgm:t>
        <a:bodyPr/>
        <a:lstStyle/>
        <a:p>
          <a:endParaRPr lang="en-US"/>
        </a:p>
      </dgm:t>
    </dgm:pt>
    <dgm:pt modelId="{D845774A-2F56-47EE-A943-C5F6A1F7A801}">
      <dgm:prSet phldrT="[Text]" custT="1"/>
      <dgm:spPr>
        <a:solidFill>
          <a:srgbClr val="336699"/>
        </a:solidFill>
      </dgm:spPr>
      <dgm:t>
        <a:bodyPr/>
        <a:lstStyle/>
        <a:p>
          <a:pPr algn="ctr">
            <a:buClr>
              <a:srgbClr val="0B68B5"/>
            </a:buClr>
            <a:buNone/>
          </a:pPr>
          <a:r>
            <a: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Verdana" pitchFamily="34" charset="0"/>
              <a:cs typeface="Verdana" pitchFamily="34" charset="0"/>
            </a:rPr>
            <a:t>Инвестиции</a:t>
          </a:r>
        </a:p>
        <a:p>
          <a:pPr algn="ctr">
            <a:buClr>
              <a:srgbClr val="0B68B5"/>
            </a:buClr>
            <a:buNone/>
          </a:pPr>
          <a:r>
            <a:rPr lang="en-US" sz="2200" b="0" dirty="0" smtClean="0">
              <a:solidFill>
                <a:srgbClr val="FFD653"/>
              </a:solidFill>
              <a:latin typeface="Calibri" pitchFamily="34" charset="0"/>
            </a:rPr>
            <a:t>$27.2 billion</a:t>
          </a:r>
        </a:p>
        <a:p>
          <a:pPr algn="ctr">
            <a:buClr>
              <a:srgbClr val="0B68B5"/>
            </a:buClr>
            <a:buNone/>
          </a:pPr>
          <a:r>
            <a:rPr lang="en-US" sz="2200" b="0" dirty="0" smtClean="0">
              <a:latin typeface="Calibri" pitchFamily="34" charset="0"/>
            </a:rPr>
            <a:t>69% </a:t>
          </a:r>
          <a:endParaRPr lang="en-US" sz="2200" dirty="0"/>
        </a:p>
      </dgm:t>
    </dgm:pt>
    <dgm:pt modelId="{ECDB0956-D05F-4C88-95E0-F445914D8C61}" type="parTrans" cxnId="{683397E6-A2FA-4023-967A-5C60ECF01FF1}">
      <dgm:prSet/>
      <dgm:spPr/>
      <dgm:t>
        <a:bodyPr/>
        <a:lstStyle/>
        <a:p>
          <a:endParaRPr lang="en-US"/>
        </a:p>
      </dgm:t>
    </dgm:pt>
    <dgm:pt modelId="{9277875D-DB1C-4C76-A56F-D33323B094A7}" type="sibTrans" cxnId="{683397E6-A2FA-4023-967A-5C60ECF01FF1}">
      <dgm:prSet/>
      <dgm:spPr/>
      <dgm:t>
        <a:bodyPr/>
        <a:lstStyle/>
        <a:p>
          <a:endParaRPr lang="en-US"/>
        </a:p>
      </dgm:t>
    </dgm:pt>
    <dgm:pt modelId="{206BB7AA-2B96-4279-B322-879322AAD31D}">
      <dgm:prSet phldrT="[Text]" custT="1"/>
      <dgm:spPr>
        <a:solidFill>
          <a:schemeClr val="tx2"/>
        </a:solidFill>
      </dgm:spPr>
      <dgm:t>
        <a:bodyPr/>
        <a:lstStyle/>
        <a:p>
          <a:pPr>
            <a:buClr>
              <a:srgbClr val="0B68B5"/>
            </a:buClr>
          </a:pPr>
          <a:r>
            <a: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Verdana" pitchFamily="34" charset="0"/>
              <a:cs typeface="Verdana" pitchFamily="34" charset="0"/>
            </a:rPr>
            <a:t>Программы ориент.на Результаты</a:t>
          </a:r>
        </a:p>
        <a:p>
          <a:pPr>
            <a:buClr>
              <a:srgbClr val="0B68B5"/>
            </a:buClr>
          </a:pPr>
          <a:r>
            <a:rPr lang="en-US" sz="2400" b="0" dirty="0" smtClean="0">
              <a:solidFill>
                <a:srgbClr val="FFD653"/>
              </a:solidFill>
              <a:latin typeface="Calibri" pitchFamily="34" charset="0"/>
            </a:rPr>
            <a:t>$1.7 billion</a:t>
          </a:r>
        </a:p>
        <a:p>
          <a:pPr>
            <a:buClr>
              <a:srgbClr val="0B68B5"/>
            </a:buClr>
          </a:pPr>
          <a:r>
            <a:rPr lang="en-US" sz="2200" b="0" dirty="0" smtClean="0">
              <a:latin typeface="Calibri" pitchFamily="34" charset="0"/>
            </a:rPr>
            <a:t>4% of total</a:t>
          </a:r>
          <a:endParaRPr lang="en-US" sz="2200" dirty="0"/>
        </a:p>
      </dgm:t>
    </dgm:pt>
    <dgm:pt modelId="{B9F7B839-0025-431F-B8F1-4B764F701B5C}" type="parTrans" cxnId="{0B38DD9C-655A-4FA6-AE2D-F9CAE960BDBF}">
      <dgm:prSet/>
      <dgm:spPr/>
      <dgm:t>
        <a:bodyPr/>
        <a:lstStyle/>
        <a:p>
          <a:endParaRPr lang="en-US"/>
        </a:p>
      </dgm:t>
    </dgm:pt>
    <dgm:pt modelId="{935205EA-F1C4-4188-A471-CE3B0136650F}" type="sibTrans" cxnId="{0B38DD9C-655A-4FA6-AE2D-F9CAE960BDBF}">
      <dgm:prSet/>
      <dgm:spPr/>
      <dgm:t>
        <a:bodyPr/>
        <a:lstStyle/>
        <a:p>
          <a:endParaRPr lang="en-US"/>
        </a:p>
      </dgm:t>
    </dgm:pt>
    <dgm:pt modelId="{FDBD4B6D-6071-4A34-8DA7-3BF59972D81F}" type="pres">
      <dgm:prSet presAssocID="{4E2FC0DD-EF87-4F74-B2F7-CCDFDF5E03A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9AEE83-9032-491E-B409-4A520467CAA5}" type="pres">
      <dgm:prSet presAssocID="{BF75525C-F5C9-4D07-9D07-7AA04E63EB32}" presName="root1" presStyleCnt="0"/>
      <dgm:spPr/>
    </dgm:pt>
    <dgm:pt modelId="{D5BC2FEC-6931-439C-B8AA-AE2BBFEDEE38}" type="pres">
      <dgm:prSet presAssocID="{BF75525C-F5C9-4D07-9D07-7AA04E63EB32}" presName="LevelOneTextNode" presStyleLbl="node0" presStyleIdx="0" presStyleCnt="1" custLinFactNeighborX="85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A7D0EC-03D9-40D2-AD48-5BCE13E6DCB2}" type="pres">
      <dgm:prSet presAssocID="{BF75525C-F5C9-4D07-9D07-7AA04E63EB32}" presName="level2hierChild" presStyleCnt="0"/>
      <dgm:spPr/>
    </dgm:pt>
    <dgm:pt modelId="{7A40553B-9541-43A7-9C2B-687934D2D567}" type="pres">
      <dgm:prSet presAssocID="{2FA80904-EFE4-4456-80FC-E65BDBF370B4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0261FFCF-6F80-4AF6-A5E8-A0D43E52E04D}" type="pres">
      <dgm:prSet presAssocID="{2FA80904-EFE4-4456-80FC-E65BDBF370B4}" presName="connTx" presStyleLbl="parChTrans1D2" presStyleIdx="0" presStyleCnt="3"/>
      <dgm:spPr/>
      <dgm:t>
        <a:bodyPr/>
        <a:lstStyle/>
        <a:p>
          <a:endParaRPr lang="en-US"/>
        </a:p>
      </dgm:t>
    </dgm:pt>
    <dgm:pt modelId="{5147650B-441B-45D3-A9A4-F1BBD3D05F43}" type="pres">
      <dgm:prSet presAssocID="{5B78EA81-4F94-4866-B00A-02B0018A40DA}" presName="root2" presStyleCnt="0"/>
      <dgm:spPr/>
    </dgm:pt>
    <dgm:pt modelId="{0A2493E8-9442-4542-BC19-3BF9BF1BDBDF}" type="pres">
      <dgm:prSet presAssocID="{5B78EA81-4F94-4866-B00A-02B0018A40DA}" presName="LevelTwoTextNode" presStyleLbl="node2" presStyleIdx="0" presStyleCnt="3" custScaleY="75073" custLinFactNeighborY="-3837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335009A-62BB-41B1-AA95-38AD8824B8E2}" type="pres">
      <dgm:prSet presAssocID="{5B78EA81-4F94-4866-B00A-02B0018A40DA}" presName="level3hierChild" presStyleCnt="0"/>
      <dgm:spPr/>
    </dgm:pt>
    <dgm:pt modelId="{146729CD-2586-4392-A307-CE3438138369}" type="pres">
      <dgm:prSet presAssocID="{ECDB0956-D05F-4C88-95E0-F445914D8C61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CDEC186E-E3A2-4B09-A527-E8AC9CD68595}" type="pres">
      <dgm:prSet presAssocID="{ECDB0956-D05F-4C88-95E0-F445914D8C61}" presName="connTx" presStyleLbl="parChTrans1D2" presStyleIdx="1" presStyleCnt="3"/>
      <dgm:spPr/>
      <dgm:t>
        <a:bodyPr/>
        <a:lstStyle/>
        <a:p>
          <a:endParaRPr lang="en-US"/>
        </a:p>
      </dgm:t>
    </dgm:pt>
    <dgm:pt modelId="{396C8EB8-13E6-4DF9-ABA0-8FEB053466A3}" type="pres">
      <dgm:prSet presAssocID="{D845774A-2F56-47EE-A943-C5F6A1F7A801}" presName="root2" presStyleCnt="0"/>
      <dgm:spPr/>
    </dgm:pt>
    <dgm:pt modelId="{BC74998F-0D9E-40FD-B83B-F3DE1F60FE77}" type="pres">
      <dgm:prSet presAssocID="{D845774A-2F56-47EE-A943-C5F6A1F7A801}" presName="LevelTwoTextNode" presStyleLbl="node2" presStyleIdx="1" presStyleCnt="3" custScaleY="75481" custLinFactNeighborX="-8501" custLinFactNeighborY="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7C57EE-6DBF-4A1C-AA45-843BF4E7D335}" type="pres">
      <dgm:prSet presAssocID="{D845774A-2F56-47EE-A943-C5F6A1F7A801}" presName="level3hierChild" presStyleCnt="0"/>
      <dgm:spPr/>
    </dgm:pt>
    <dgm:pt modelId="{D43E7557-D090-455E-9255-8D9A9B91D9E5}" type="pres">
      <dgm:prSet presAssocID="{B9F7B839-0025-431F-B8F1-4B764F701B5C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0D9EA5E7-A102-4029-8E95-90A4601AF7D2}" type="pres">
      <dgm:prSet presAssocID="{B9F7B839-0025-431F-B8F1-4B764F701B5C}" presName="connTx" presStyleLbl="parChTrans1D2" presStyleIdx="2" presStyleCnt="3"/>
      <dgm:spPr/>
      <dgm:t>
        <a:bodyPr/>
        <a:lstStyle/>
        <a:p>
          <a:endParaRPr lang="en-US"/>
        </a:p>
      </dgm:t>
    </dgm:pt>
    <dgm:pt modelId="{D4CCA14E-B14B-4D43-BA8B-4D9E9342E242}" type="pres">
      <dgm:prSet presAssocID="{206BB7AA-2B96-4279-B322-879322AAD31D}" presName="root2" presStyleCnt="0"/>
      <dgm:spPr/>
    </dgm:pt>
    <dgm:pt modelId="{DE822C95-75E2-46AB-843F-B3E52FA44371}" type="pres">
      <dgm:prSet presAssocID="{206BB7AA-2B96-4279-B322-879322AAD31D}" presName="LevelTwoTextNode" presStyleLbl="node2" presStyleIdx="2" presStyleCnt="3" custScaleY="94599" custLinFactNeighborY="-240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4FE4330-B27B-4E76-831E-CF448D96AAA6}" type="pres">
      <dgm:prSet presAssocID="{206BB7AA-2B96-4279-B322-879322AAD31D}" presName="level3hierChild" presStyleCnt="0"/>
      <dgm:spPr/>
    </dgm:pt>
  </dgm:ptLst>
  <dgm:cxnLst>
    <dgm:cxn modelId="{8F161F54-3DC7-4513-B099-50040D5AAE52}" srcId="{BF75525C-F5C9-4D07-9D07-7AA04E63EB32}" destId="{5B78EA81-4F94-4866-B00A-02B0018A40DA}" srcOrd="0" destOrd="0" parTransId="{2FA80904-EFE4-4456-80FC-E65BDBF370B4}" sibTransId="{C46B1AF3-ACFD-4BDB-A588-78174BA340E0}"/>
    <dgm:cxn modelId="{3ECCF37C-4E8A-483A-BB53-18C02DB22E7C}" type="presOf" srcId="{ECDB0956-D05F-4C88-95E0-F445914D8C61}" destId="{146729CD-2586-4392-A307-CE3438138369}" srcOrd="0" destOrd="0" presId="urn:microsoft.com/office/officeart/2005/8/layout/hierarchy2"/>
    <dgm:cxn modelId="{A263A716-7A5C-423C-9A78-ECD011DA3CC7}" type="presOf" srcId="{D845774A-2F56-47EE-A943-C5F6A1F7A801}" destId="{BC74998F-0D9E-40FD-B83B-F3DE1F60FE77}" srcOrd="0" destOrd="0" presId="urn:microsoft.com/office/officeart/2005/8/layout/hierarchy2"/>
    <dgm:cxn modelId="{9418FA1E-3D0A-4388-BE35-A58F0116BB6D}" type="presOf" srcId="{B9F7B839-0025-431F-B8F1-4B764F701B5C}" destId="{D43E7557-D090-455E-9255-8D9A9B91D9E5}" srcOrd="0" destOrd="0" presId="urn:microsoft.com/office/officeart/2005/8/layout/hierarchy2"/>
    <dgm:cxn modelId="{683397E6-A2FA-4023-967A-5C60ECF01FF1}" srcId="{BF75525C-F5C9-4D07-9D07-7AA04E63EB32}" destId="{D845774A-2F56-47EE-A943-C5F6A1F7A801}" srcOrd="1" destOrd="0" parTransId="{ECDB0956-D05F-4C88-95E0-F445914D8C61}" sibTransId="{9277875D-DB1C-4C76-A56F-D33323B094A7}"/>
    <dgm:cxn modelId="{3E93EEC7-447E-44B3-BCD9-41E1687E9EB7}" srcId="{4E2FC0DD-EF87-4F74-B2F7-CCDFDF5E03AD}" destId="{BF75525C-F5C9-4D07-9D07-7AA04E63EB32}" srcOrd="0" destOrd="0" parTransId="{33FDC211-8067-4105-821B-BCAA3584BF12}" sibTransId="{4E4CFA1F-276B-41C6-9ADB-C49DB8A7B776}"/>
    <dgm:cxn modelId="{82A3506D-4FFC-4739-BAF8-BC796BE91E83}" type="presOf" srcId="{2FA80904-EFE4-4456-80FC-E65BDBF370B4}" destId="{0261FFCF-6F80-4AF6-A5E8-A0D43E52E04D}" srcOrd="1" destOrd="0" presId="urn:microsoft.com/office/officeart/2005/8/layout/hierarchy2"/>
    <dgm:cxn modelId="{2F85221A-937E-4345-91D4-65440A83EEF1}" type="presOf" srcId="{4E2FC0DD-EF87-4F74-B2F7-CCDFDF5E03AD}" destId="{FDBD4B6D-6071-4A34-8DA7-3BF59972D81F}" srcOrd="0" destOrd="0" presId="urn:microsoft.com/office/officeart/2005/8/layout/hierarchy2"/>
    <dgm:cxn modelId="{98303FF3-F3AD-431A-944F-979FDACDA108}" type="presOf" srcId="{2FA80904-EFE4-4456-80FC-E65BDBF370B4}" destId="{7A40553B-9541-43A7-9C2B-687934D2D567}" srcOrd="0" destOrd="0" presId="urn:microsoft.com/office/officeart/2005/8/layout/hierarchy2"/>
    <dgm:cxn modelId="{964CA3B4-3030-43B9-9455-79CCD9015655}" type="presOf" srcId="{206BB7AA-2B96-4279-B322-879322AAD31D}" destId="{DE822C95-75E2-46AB-843F-B3E52FA44371}" srcOrd="0" destOrd="0" presId="urn:microsoft.com/office/officeart/2005/8/layout/hierarchy2"/>
    <dgm:cxn modelId="{0B38DD9C-655A-4FA6-AE2D-F9CAE960BDBF}" srcId="{BF75525C-F5C9-4D07-9D07-7AA04E63EB32}" destId="{206BB7AA-2B96-4279-B322-879322AAD31D}" srcOrd="2" destOrd="0" parTransId="{B9F7B839-0025-431F-B8F1-4B764F701B5C}" sibTransId="{935205EA-F1C4-4188-A471-CE3B0136650F}"/>
    <dgm:cxn modelId="{AA896034-A863-4FF1-86D9-02BAE58979AC}" type="presOf" srcId="{BF75525C-F5C9-4D07-9D07-7AA04E63EB32}" destId="{D5BC2FEC-6931-439C-B8AA-AE2BBFEDEE38}" srcOrd="0" destOrd="0" presId="urn:microsoft.com/office/officeart/2005/8/layout/hierarchy2"/>
    <dgm:cxn modelId="{C28176DA-1AB2-41FD-9BAC-74D3E1FD6589}" type="presOf" srcId="{5B78EA81-4F94-4866-B00A-02B0018A40DA}" destId="{0A2493E8-9442-4542-BC19-3BF9BF1BDBDF}" srcOrd="0" destOrd="0" presId="urn:microsoft.com/office/officeart/2005/8/layout/hierarchy2"/>
    <dgm:cxn modelId="{0B647A38-6054-40F8-8806-6EA81323C9EC}" type="presOf" srcId="{B9F7B839-0025-431F-B8F1-4B764F701B5C}" destId="{0D9EA5E7-A102-4029-8E95-90A4601AF7D2}" srcOrd="1" destOrd="0" presId="urn:microsoft.com/office/officeart/2005/8/layout/hierarchy2"/>
    <dgm:cxn modelId="{09764D4C-5949-4B40-B431-07AB7388E1D6}" type="presOf" srcId="{ECDB0956-D05F-4C88-95E0-F445914D8C61}" destId="{CDEC186E-E3A2-4B09-A527-E8AC9CD68595}" srcOrd="1" destOrd="0" presId="urn:microsoft.com/office/officeart/2005/8/layout/hierarchy2"/>
    <dgm:cxn modelId="{AADB5A3C-2CCE-40DF-ADDD-C41B8EC8EC93}" type="presParOf" srcId="{FDBD4B6D-6071-4A34-8DA7-3BF59972D81F}" destId="{669AEE83-9032-491E-B409-4A520467CAA5}" srcOrd="0" destOrd="0" presId="urn:microsoft.com/office/officeart/2005/8/layout/hierarchy2"/>
    <dgm:cxn modelId="{D857582E-7DDB-40DB-9BA9-131A44E1D762}" type="presParOf" srcId="{669AEE83-9032-491E-B409-4A520467CAA5}" destId="{D5BC2FEC-6931-439C-B8AA-AE2BBFEDEE38}" srcOrd="0" destOrd="0" presId="urn:microsoft.com/office/officeart/2005/8/layout/hierarchy2"/>
    <dgm:cxn modelId="{FA70525D-4887-4B5F-9836-6EB528C9C999}" type="presParOf" srcId="{669AEE83-9032-491E-B409-4A520467CAA5}" destId="{E4A7D0EC-03D9-40D2-AD48-5BCE13E6DCB2}" srcOrd="1" destOrd="0" presId="urn:microsoft.com/office/officeart/2005/8/layout/hierarchy2"/>
    <dgm:cxn modelId="{1534C194-FBE8-42D2-9F18-0438AD3A83EF}" type="presParOf" srcId="{E4A7D0EC-03D9-40D2-AD48-5BCE13E6DCB2}" destId="{7A40553B-9541-43A7-9C2B-687934D2D567}" srcOrd="0" destOrd="0" presId="urn:microsoft.com/office/officeart/2005/8/layout/hierarchy2"/>
    <dgm:cxn modelId="{7E3112F9-E07B-46DE-9ACF-904CC49C18D6}" type="presParOf" srcId="{7A40553B-9541-43A7-9C2B-687934D2D567}" destId="{0261FFCF-6F80-4AF6-A5E8-A0D43E52E04D}" srcOrd="0" destOrd="0" presId="urn:microsoft.com/office/officeart/2005/8/layout/hierarchy2"/>
    <dgm:cxn modelId="{874D3CCE-056A-44E5-B53E-C677528CDA3E}" type="presParOf" srcId="{E4A7D0EC-03D9-40D2-AD48-5BCE13E6DCB2}" destId="{5147650B-441B-45D3-A9A4-F1BBD3D05F43}" srcOrd="1" destOrd="0" presId="urn:microsoft.com/office/officeart/2005/8/layout/hierarchy2"/>
    <dgm:cxn modelId="{BE679965-F02E-4630-A451-CE7A2F981F20}" type="presParOf" srcId="{5147650B-441B-45D3-A9A4-F1BBD3D05F43}" destId="{0A2493E8-9442-4542-BC19-3BF9BF1BDBDF}" srcOrd="0" destOrd="0" presId="urn:microsoft.com/office/officeart/2005/8/layout/hierarchy2"/>
    <dgm:cxn modelId="{8A4B7561-7BA6-4F81-B629-43DCB16A128F}" type="presParOf" srcId="{5147650B-441B-45D3-A9A4-F1BBD3D05F43}" destId="{3335009A-62BB-41B1-AA95-38AD8824B8E2}" srcOrd="1" destOrd="0" presId="urn:microsoft.com/office/officeart/2005/8/layout/hierarchy2"/>
    <dgm:cxn modelId="{D4AB412E-E213-4508-9199-1507A6026711}" type="presParOf" srcId="{E4A7D0EC-03D9-40D2-AD48-5BCE13E6DCB2}" destId="{146729CD-2586-4392-A307-CE3438138369}" srcOrd="2" destOrd="0" presId="urn:microsoft.com/office/officeart/2005/8/layout/hierarchy2"/>
    <dgm:cxn modelId="{4FAA630C-33CA-469A-937D-5158B7E09611}" type="presParOf" srcId="{146729CD-2586-4392-A307-CE3438138369}" destId="{CDEC186E-E3A2-4B09-A527-E8AC9CD68595}" srcOrd="0" destOrd="0" presId="urn:microsoft.com/office/officeart/2005/8/layout/hierarchy2"/>
    <dgm:cxn modelId="{09825041-0D93-4BFD-A166-8E11465D250D}" type="presParOf" srcId="{E4A7D0EC-03D9-40D2-AD48-5BCE13E6DCB2}" destId="{396C8EB8-13E6-4DF9-ABA0-8FEB053466A3}" srcOrd="3" destOrd="0" presId="urn:microsoft.com/office/officeart/2005/8/layout/hierarchy2"/>
    <dgm:cxn modelId="{CE210869-8684-4C0E-9C95-327FCDD5C307}" type="presParOf" srcId="{396C8EB8-13E6-4DF9-ABA0-8FEB053466A3}" destId="{BC74998F-0D9E-40FD-B83B-F3DE1F60FE77}" srcOrd="0" destOrd="0" presId="urn:microsoft.com/office/officeart/2005/8/layout/hierarchy2"/>
    <dgm:cxn modelId="{0613424D-9453-474B-BE14-86E5DB65E57B}" type="presParOf" srcId="{396C8EB8-13E6-4DF9-ABA0-8FEB053466A3}" destId="{497C57EE-6DBF-4A1C-AA45-843BF4E7D335}" srcOrd="1" destOrd="0" presId="urn:microsoft.com/office/officeart/2005/8/layout/hierarchy2"/>
    <dgm:cxn modelId="{6DAE1D76-43FE-4C79-9C57-DBF844CC680B}" type="presParOf" srcId="{E4A7D0EC-03D9-40D2-AD48-5BCE13E6DCB2}" destId="{D43E7557-D090-455E-9255-8D9A9B91D9E5}" srcOrd="4" destOrd="0" presId="urn:microsoft.com/office/officeart/2005/8/layout/hierarchy2"/>
    <dgm:cxn modelId="{1FE00149-8EDD-4ECC-884B-179F7E1EBE66}" type="presParOf" srcId="{D43E7557-D090-455E-9255-8D9A9B91D9E5}" destId="{0D9EA5E7-A102-4029-8E95-90A4601AF7D2}" srcOrd="0" destOrd="0" presId="urn:microsoft.com/office/officeart/2005/8/layout/hierarchy2"/>
    <dgm:cxn modelId="{F5111CDB-0F6F-40C6-ACEA-5AB85391D9C1}" type="presParOf" srcId="{E4A7D0EC-03D9-40D2-AD48-5BCE13E6DCB2}" destId="{D4CCA14E-B14B-4D43-BA8B-4D9E9342E242}" srcOrd="5" destOrd="0" presId="urn:microsoft.com/office/officeart/2005/8/layout/hierarchy2"/>
    <dgm:cxn modelId="{7571ACB5-3C5E-449B-8011-F5DB63A47F39}" type="presParOf" srcId="{D4CCA14E-B14B-4D43-BA8B-4D9E9342E242}" destId="{DE822C95-75E2-46AB-843F-B3E52FA44371}" srcOrd="0" destOrd="0" presId="urn:microsoft.com/office/officeart/2005/8/layout/hierarchy2"/>
    <dgm:cxn modelId="{9C64BB89-802D-4BD6-87F3-15DC73B3B327}" type="presParOf" srcId="{D4CCA14E-B14B-4D43-BA8B-4D9E9342E242}" destId="{F4FE4330-B27B-4E76-831E-CF448D96AAA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FFA5D7-B09B-4527-9F1C-F4BA8783D0B9}" type="doc">
      <dgm:prSet loTypeId="urn:microsoft.com/office/officeart/2005/8/layout/orgChart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13A44D01-5CF0-4C4F-B540-445EE9B93121}">
      <dgm:prSet phldrT="[Text]" custT="1"/>
      <dgm:spPr>
        <a:xfrm>
          <a:off x="304795" y="1092198"/>
          <a:ext cx="7620009" cy="637675"/>
        </a:xfrm>
        <a:solidFill>
          <a:srgbClr val="0A8DE6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280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+mn-ea"/>
              <a:cs typeface="+mn-cs"/>
            </a:rPr>
            <a:t>Основные секторы и ценовая доля контрактов</a:t>
          </a:r>
          <a:endParaRPr lang="en-US" sz="28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98A1C004-D09C-4450-BFF5-A9F3425A9968}" type="parTrans" cxnId="{16CB1C24-F141-4D74-9C08-AAFD73380E08}">
      <dgm:prSet/>
      <dgm:spPr/>
      <dgm:t>
        <a:bodyPr/>
        <a:lstStyle/>
        <a:p>
          <a:endParaRPr lang="en-US"/>
        </a:p>
      </dgm:t>
    </dgm:pt>
    <dgm:pt modelId="{75AE890B-5070-4385-A3B9-524326F46627}" type="sibTrans" cxnId="{16CB1C24-F141-4D74-9C08-AAFD73380E08}">
      <dgm:prSet/>
      <dgm:spPr/>
      <dgm:t>
        <a:bodyPr/>
        <a:lstStyle/>
        <a:p>
          <a:endParaRPr lang="en-US"/>
        </a:p>
      </dgm:t>
    </dgm:pt>
    <dgm:pt modelId="{2A93D458-F2AA-4D58-9E16-F79951161F72}">
      <dgm:prSet phldrT="[Text]" custT="1"/>
      <dgm:spPr>
        <a:xfrm>
          <a:off x="159100" y="2211926"/>
          <a:ext cx="2355491" cy="715698"/>
        </a:xfrm>
        <a:solidFill>
          <a:srgbClr val="336699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2200" dirty="0" smtClean="0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Транспорт</a:t>
          </a:r>
          <a:r>
            <a:rPr lang="en-US" sz="2200" dirty="0" smtClean="0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 </a:t>
          </a:r>
        </a:p>
        <a:p>
          <a:r>
            <a:rPr lang="en-US" sz="2200" dirty="0" smtClean="0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41%</a:t>
          </a:r>
          <a:endParaRPr lang="en-US" sz="2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38CB3793-FD24-4A95-B3E2-3C02DCA7CE3B}" type="parTrans" cxnId="{E802E862-5B9E-4B14-9E6B-66665FB30E80}">
      <dgm:prSet/>
      <dgm:spPr>
        <a:xfrm>
          <a:off x="1336846" y="1729873"/>
          <a:ext cx="2777953" cy="482052"/>
        </a:xfrm>
        <a:noFill/>
        <a:ln w="25400" cap="flat" cmpd="sng" algn="ctr">
          <a:noFill/>
          <a:prstDash val="solid"/>
        </a:ln>
        <a:effectLst/>
      </dgm:spPr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D3F2AE5-A170-4163-8DC5-2F9A6878235C}" type="sibTrans" cxnId="{E802E862-5B9E-4B14-9E6B-66665FB30E80}">
      <dgm:prSet/>
      <dgm:spPr/>
      <dgm:t>
        <a:bodyPr/>
        <a:lstStyle/>
        <a:p>
          <a:endParaRPr lang="en-US"/>
        </a:p>
      </dgm:t>
    </dgm:pt>
    <dgm:pt modelId="{BA8F918D-E805-4D5D-9384-909AD9E4081D}">
      <dgm:prSet phldrT="[Text]" custT="1"/>
      <dgm:spPr>
        <a:xfrm>
          <a:off x="2902300" y="2209802"/>
          <a:ext cx="2355491" cy="715698"/>
        </a:xfrm>
        <a:solidFill>
          <a:srgbClr val="336699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2000" dirty="0" smtClean="0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Вода</a:t>
          </a:r>
          <a:r>
            <a:rPr lang="en-US" sz="2000" dirty="0" smtClean="0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/ </a:t>
          </a:r>
          <a:r>
            <a:rPr lang="ru-RU" sz="2000" dirty="0" smtClean="0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Санит</a:t>
          </a:r>
          <a:r>
            <a:rPr lang="en-US" sz="2000" dirty="0" smtClean="0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/ </a:t>
          </a:r>
          <a:r>
            <a:rPr lang="ru-RU" sz="2000" dirty="0" smtClean="0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потоп</a:t>
          </a:r>
          <a:endParaRPr lang="en-US" sz="2000" dirty="0" smtClean="0">
            <a:solidFill>
              <a:sysClr val="window" lastClr="FFFFFF"/>
            </a:solidFill>
            <a:latin typeface="Calibri" pitchFamily="34" charset="0"/>
            <a:ea typeface="+mn-ea"/>
            <a:cs typeface="+mn-cs"/>
          </a:endParaRPr>
        </a:p>
        <a:p>
          <a:r>
            <a:rPr lang="en-US" sz="2200" dirty="0" smtClean="0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19% </a:t>
          </a:r>
          <a:endParaRPr lang="en-US" sz="2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2E4DA19-FBE3-48D6-8AF7-FFBA0E165D68}" type="parTrans" cxnId="{5894523A-9725-4BC0-A22B-06D74F172C9C}">
      <dgm:prSet/>
      <dgm:spPr>
        <a:xfrm>
          <a:off x="4034326" y="1729873"/>
          <a:ext cx="91440" cy="479929"/>
        </a:xfrm>
        <a:noFill/>
        <a:ln w="25400" cap="flat" cmpd="sng" algn="ctr">
          <a:noFill/>
          <a:prstDash val="solid"/>
        </a:ln>
        <a:effectLst/>
      </dgm:spPr>
      <dgm:t>
        <a:bodyPr/>
        <a:lstStyle/>
        <a:p>
          <a:endParaRPr lang="en-US"/>
        </a:p>
      </dgm:t>
    </dgm:pt>
    <dgm:pt modelId="{147D9CAD-33D0-477C-9C5B-CB32709A85D9}" type="sibTrans" cxnId="{5894523A-9725-4BC0-A22B-06D74F172C9C}">
      <dgm:prSet/>
      <dgm:spPr/>
      <dgm:t>
        <a:bodyPr/>
        <a:lstStyle/>
        <a:p>
          <a:endParaRPr lang="en-US"/>
        </a:p>
      </dgm:t>
    </dgm:pt>
    <dgm:pt modelId="{25BC21D3-9830-4A70-90DF-B3FF62B1A37B}">
      <dgm:prSet phldrT="[Text]" custT="1"/>
      <dgm:spPr>
        <a:xfrm>
          <a:off x="5562610" y="2211926"/>
          <a:ext cx="2549919" cy="759875"/>
        </a:xfrm>
        <a:solidFill>
          <a:srgbClr val="336699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2000" dirty="0" smtClean="0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Энерг/Ископаемые</a:t>
          </a:r>
        </a:p>
        <a:p>
          <a:r>
            <a:rPr lang="en-US" sz="2000" dirty="0" smtClean="0">
              <a:solidFill>
                <a:sysClr val="window" lastClr="FFFFFF"/>
              </a:solidFill>
              <a:latin typeface="Calibri" pitchFamily="34" charset="0"/>
              <a:ea typeface="+mn-ea"/>
              <a:cs typeface="+mn-cs"/>
            </a:rPr>
            <a:t>17%</a:t>
          </a:r>
          <a:endParaRPr lang="en-US" sz="20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0FAC062-A10E-4512-B6FF-D0E299EEAB11}" type="parTrans" cxnId="{D6D9D1E7-CE2D-4026-885E-EF2F9782C489}">
      <dgm:prSet/>
      <dgm:spPr>
        <a:xfrm>
          <a:off x="4114799" y="1729873"/>
          <a:ext cx="2722769" cy="482052"/>
        </a:xfrm>
        <a:noFill/>
        <a:ln w="25400" cap="flat" cmpd="sng" algn="ctr">
          <a:noFill/>
          <a:prstDash val="solid"/>
        </a:ln>
        <a:effectLst/>
      </dgm:spPr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61F0C76-8A90-4791-80E3-A8D8D9F1B3B5}" type="sibTrans" cxnId="{D6D9D1E7-CE2D-4026-885E-EF2F9782C489}">
      <dgm:prSet/>
      <dgm:spPr/>
      <dgm:t>
        <a:bodyPr/>
        <a:lstStyle/>
        <a:p>
          <a:endParaRPr lang="en-US"/>
        </a:p>
      </dgm:t>
    </dgm:pt>
    <dgm:pt modelId="{2C7EA191-F9B0-4A2F-A5B5-9F252E26D904}" type="pres">
      <dgm:prSet presAssocID="{EEFFA5D7-B09B-4527-9F1C-F4BA8783D0B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F04633A-E53B-4E9A-A4C6-0AD1185BAFAC}" type="pres">
      <dgm:prSet presAssocID="{13A44D01-5CF0-4C4F-B540-445EE9B93121}" presName="hierRoot1" presStyleCnt="0">
        <dgm:presLayoutVars>
          <dgm:hierBranch/>
        </dgm:presLayoutVars>
      </dgm:prSet>
      <dgm:spPr/>
    </dgm:pt>
    <dgm:pt modelId="{BC185DE2-5126-4FF6-A03A-E4600EFAB095}" type="pres">
      <dgm:prSet presAssocID="{13A44D01-5CF0-4C4F-B540-445EE9B93121}" presName="rootComposite1" presStyleCnt="0"/>
      <dgm:spPr/>
    </dgm:pt>
    <dgm:pt modelId="{BB8818A1-4F46-4911-AFA6-2FB6760CAF78}" type="pres">
      <dgm:prSet presAssocID="{13A44D01-5CF0-4C4F-B540-445EE9B93121}" presName="rootText1" presStyleLbl="node0" presStyleIdx="0" presStyleCnt="1" custScaleX="331956" custScaleY="55559" custLinFactNeighborX="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A90D77BB-096F-4170-9393-4D2E2301C075}" type="pres">
      <dgm:prSet presAssocID="{13A44D01-5CF0-4C4F-B540-445EE9B93121}" presName="rootConnector1" presStyleLbl="node1" presStyleIdx="0" presStyleCnt="0"/>
      <dgm:spPr/>
      <dgm:t>
        <a:bodyPr/>
        <a:lstStyle/>
        <a:p>
          <a:endParaRPr lang="en-US"/>
        </a:p>
      </dgm:t>
    </dgm:pt>
    <dgm:pt modelId="{B064B09C-44F7-4E57-9BCD-790A3E1B6D24}" type="pres">
      <dgm:prSet presAssocID="{13A44D01-5CF0-4C4F-B540-445EE9B93121}" presName="hierChild2" presStyleCnt="0"/>
      <dgm:spPr/>
    </dgm:pt>
    <dgm:pt modelId="{837CF60A-8AE8-4554-AE3D-0164D719C65B}" type="pres">
      <dgm:prSet presAssocID="{38CB3793-FD24-4A95-B3E2-3C02DCA7CE3B}" presName="Name35" presStyleLbl="parChTrans1D2" presStyleIdx="0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2777953" y="0"/>
              </a:moveTo>
              <a:lnTo>
                <a:pt x="2777953" y="241026"/>
              </a:lnTo>
              <a:lnTo>
                <a:pt x="0" y="241026"/>
              </a:lnTo>
              <a:lnTo>
                <a:pt x="0" y="482052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CC1F4828-FEA2-4DD3-B3E5-21AC4E5D73E1}" type="pres">
      <dgm:prSet presAssocID="{2A93D458-F2AA-4D58-9E16-F79951161F72}" presName="hierRoot2" presStyleCnt="0">
        <dgm:presLayoutVars>
          <dgm:hierBranch val="init"/>
        </dgm:presLayoutVars>
      </dgm:prSet>
      <dgm:spPr/>
    </dgm:pt>
    <dgm:pt modelId="{E2156A43-1325-452C-BE25-DCC424B6E127}" type="pres">
      <dgm:prSet presAssocID="{2A93D458-F2AA-4D58-9E16-F79951161F72}" presName="rootComposite" presStyleCnt="0"/>
      <dgm:spPr/>
    </dgm:pt>
    <dgm:pt modelId="{39F36B99-8146-4AF4-8516-59AC14DCEABB}" type="pres">
      <dgm:prSet presAssocID="{2A93D458-F2AA-4D58-9E16-F79951161F72}" presName="rootText" presStyleLbl="node2" presStyleIdx="0" presStyleCnt="3" custScaleX="102614" custScaleY="62357" custLinFactNeighborX="6831" custLinFactNeighborY="-2172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24BCA829-C5A5-41A0-87F3-34B5B35C0B35}" type="pres">
      <dgm:prSet presAssocID="{2A93D458-F2AA-4D58-9E16-F79951161F72}" presName="rootConnector" presStyleLbl="node2" presStyleIdx="0" presStyleCnt="3"/>
      <dgm:spPr/>
      <dgm:t>
        <a:bodyPr/>
        <a:lstStyle/>
        <a:p>
          <a:endParaRPr lang="en-US"/>
        </a:p>
      </dgm:t>
    </dgm:pt>
    <dgm:pt modelId="{4EAB1D12-36E0-4B4C-97C1-E7699DB95637}" type="pres">
      <dgm:prSet presAssocID="{2A93D458-F2AA-4D58-9E16-F79951161F72}" presName="hierChild4" presStyleCnt="0"/>
      <dgm:spPr/>
    </dgm:pt>
    <dgm:pt modelId="{85E68D97-697E-476A-85BD-2BC0254EFD14}" type="pres">
      <dgm:prSet presAssocID="{2A93D458-F2AA-4D58-9E16-F79951161F72}" presName="hierChild5" presStyleCnt="0"/>
      <dgm:spPr/>
    </dgm:pt>
    <dgm:pt modelId="{CC27CE16-543A-4F21-A39A-A771102BC823}" type="pres">
      <dgm:prSet presAssocID="{F2E4DA19-FBE3-48D6-8AF7-FFBA0E165D68}" presName="Name35" presStyleLbl="parChTrans1D2" presStyleIdx="1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80473" y="0"/>
              </a:moveTo>
              <a:lnTo>
                <a:pt x="80473" y="238902"/>
              </a:lnTo>
              <a:lnTo>
                <a:pt x="45720" y="238902"/>
              </a:lnTo>
              <a:lnTo>
                <a:pt x="45720" y="479929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338C4479-A24F-42CC-98AE-D04B13909633}" type="pres">
      <dgm:prSet presAssocID="{BA8F918D-E805-4D5D-9384-909AD9E4081D}" presName="hierRoot2" presStyleCnt="0">
        <dgm:presLayoutVars>
          <dgm:hierBranch val="init"/>
        </dgm:presLayoutVars>
      </dgm:prSet>
      <dgm:spPr/>
    </dgm:pt>
    <dgm:pt modelId="{3A1C6E2F-63E0-411F-BA5B-C6D941ECE914}" type="pres">
      <dgm:prSet presAssocID="{BA8F918D-E805-4D5D-9384-909AD9E4081D}" presName="rootComposite" presStyleCnt="0"/>
      <dgm:spPr/>
    </dgm:pt>
    <dgm:pt modelId="{632D980A-2CF1-4071-98B0-E6DF61527EFE}" type="pres">
      <dgm:prSet presAssocID="{BA8F918D-E805-4D5D-9384-909AD9E4081D}" presName="rootText" presStyleLbl="node2" presStyleIdx="1" presStyleCnt="3" custScaleX="102506" custScaleY="62357" custLinFactNeighborX="2721" custLinFactNeighborY="-2191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02866AED-6CD4-4648-96EB-4F4B5A959E91}" type="pres">
      <dgm:prSet presAssocID="{BA8F918D-E805-4D5D-9384-909AD9E4081D}" presName="rootConnector" presStyleLbl="node2" presStyleIdx="1" presStyleCnt="3"/>
      <dgm:spPr/>
      <dgm:t>
        <a:bodyPr/>
        <a:lstStyle/>
        <a:p>
          <a:endParaRPr lang="en-US"/>
        </a:p>
      </dgm:t>
    </dgm:pt>
    <dgm:pt modelId="{478275F1-F254-46CF-AA7D-26689E01D78C}" type="pres">
      <dgm:prSet presAssocID="{BA8F918D-E805-4D5D-9384-909AD9E4081D}" presName="hierChild4" presStyleCnt="0"/>
      <dgm:spPr/>
    </dgm:pt>
    <dgm:pt modelId="{999C40D6-74C6-4AC4-B425-C8CFE3A31612}" type="pres">
      <dgm:prSet presAssocID="{BA8F918D-E805-4D5D-9384-909AD9E4081D}" presName="hierChild5" presStyleCnt="0"/>
      <dgm:spPr/>
    </dgm:pt>
    <dgm:pt modelId="{671D7DE9-9EBE-4F13-BCD1-C1043356EE66}" type="pres">
      <dgm:prSet presAssocID="{F0FAC062-A10E-4512-B6FF-D0E299EEAB11}" presName="Name35" presStyleLbl="parChTrans1D2" presStyleIdx="2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026"/>
              </a:lnTo>
              <a:lnTo>
                <a:pt x="2722769" y="241026"/>
              </a:lnTo>
              <a:lnTo>
                <a:pt x="2722769" y="482052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6B1B5426-517D-44F0-9341-884825ECB3A9}" type="pres">
      <dgm:prSet presAssocID="{25BC21D3-9830-4A70-90DF-B3FF62B1A37B}" presName="hierRoot2" presStyleCnt="0">
        <dgm:presLayoutVars>
          <dgm:hierBranch val="init"/>
        </dgm:presLayoutVars>
      </dgm:prSet>
      <dgm:spPr/>
    </dgm:pt>
    <dgm:pt modelId="{915EA3AF-F8C4-4C72-8444-31BF54EF4A11}" type="pres">
      <dgm:prSet presAssocID="{25BC21D3-9830-4A70-90DF-B3FF62B1A37B}" presName="rootComposite" presStyleCnt="0"/>
      <dgm:spPr/>
    </dgm:pt>
    <dgm:pt modelId="{BCCD12E9-9FAC-4BB8-835E-1B547D1562D2}" type="pres">
      <dgm:prSet presAssocID="{25BC21D3-9830-4A70-90DF-B3FF62B1A37B}" presName="rootText" presStyleLbl="node2" presStyleIdx="2" presStyleCnt="3" custScaleX="86847" custScaleY="61269" custLinFactNeighborX="-5000" custLinFactNeighborY="-2172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FC0A82D-F55C-4539-9865-6B090A4763D8}" type="pres">
      <dgm:prSet presAssocID="{25BC21D3-9830-4A70-90DF-B3FF62B1A37B}" presName="rootConnector" presStyleLbl="node2" presStyleIdx="2" presStyleCnt="3"/>
      <dgm:spPr/>
      <dgm:t>
        <a:bodyPr/>
        <a:lstStyle/>
        <a:p>
          <a:endParaRPr lang="en-US"/>
        </a:p>
      </dgm:t>
    </dgm:pt>
    <dgm:pt modelId="{298BCD63-AE99-40F4-AE08-C878DECE9242}" type="pres">
      <dgm:prSet presAssocID="{25BC21D3-9830-4A70-90DF-B3FF62B1A37B}" presName="hierChild4" presStyleCnt="0"/>
      <dgm:spPr/>
    </dgm:pt>
    <dgm:pt modelId="{C109BBD1-F492-4C59-9581-DE9824B3B368}" type="pres">
      <dgm:prSet presAssocID="{25BC21D3-9830-4A70-90DF-B3FF62B1A37B}" presName="hierChild5" presStyleCnt="0"/>
      <dgm:spPr/>
    </dgm:pt>
    <dgm:pt modelId="{20E5E2DF-BAE0-490E-BEF5-E3B80610A634}" type="pres">
      <dgm:prSet presAssocID="{13A44D01-5CF0-4C4F-B540-445EE9B93121}" presName="hierChild3" presStyleCnt="0"/>
      <dgm:spPr/>
    </dgm:pt>
  </dgm:ptLst>
  <dgm:cxnLst>
    <dgm:cxn modelId="{16CB1C24-F141-4D74-9C08-AAFD73380E08}" srcId="{EEFFA5D7-B09B-4527-9F1C-F4BA8783D0B9}" destId="{13A44D01-5CF0-4C4F-B540-445EE9B93121}" srcOrd="0" destOrd="0" parTransId="{98A1C004-D09C-4450-BFF5-A9F3425A9968}" sibTransId="{75AE890B-5070-4385-A3B9-524326F46627}"/>
    <dgm:cxn modelId="{2F26B51D-4471-448E-BFA5-59D1FEABC6F5}" type="presOf" srcId="{13A44D01-5CF0-4C4F-B540-445EE9B93121}" destId="{BB8818A1-4F46-4911-AFA6-2FB6760CAF78}" srcOrd="0" destOrd="0" presId="urn:microsoft.com/office/officeart/2005/8/layout/orgChart1"/>
    <dgm:cxn modelId="{47E20214-2D49-4C75-9C02-E417781E0E26}" type="presOf" srcId="{25BC21D3-9830-4A70-90DF-B3FF62B1A37B}" destId="{BCCD12E9-9FAC-4BB8-835E-1B547D1562D2}" srcOrd="0" destOrd="0" presId="urn:microsoft.com/office/officeart/2005/8/layout/orgChart1"/>
    <dgm:cxn modelId="{640BD84D-4640-4ABC-9FEC-4083EB38E12A}" type="presOf" srcId="{EEFFA5D7-B09B-4527-9F1C-F4BA8783D0B9}" destId="{2C7EA191-F9B0-4A2F-A5B5-9F252E26D904}" srcOrd="0" destOrd="0" presId="urn:microsoft.com/office/officeart/2005/8/layout/orgChart1"/>
    <dgm:cxn modelId="{2F0EC618-2A8F-470B-B978-EB687F50CA29}" type="presOf" srcId="{BA8F918D-E805-4D5D-9384-909AD9E4081D}" destId="{632D980A-2CF1-4071-98B0-E6DF61527EFE}" srcOrd="0" destOrd="0" presId="urn:microsoft.com/office/officeart/2005/8/layout/orgChart1"/>
    <dgm:cxn modelId="{65641425-9FFC-4A47-80C6-0CF46E8758E7}" type="presOf" srcId="{13A44D01-5CF0-4C4F-B540-445EE9B93121}" destId="{A90D77BB-096F-4170-9393-4D2E2301C075}" srcOrd="1" destOrd="0" presId="urn:microsoft.com/office/officeart/2005/8/layout/orgChart1"/>
    <dgm:cxn modelId="{E60D4BB8-4BE4-435F-9490-047657E0CDED}" type="presOf" srcId="{BA8F918D-E805-4D5D-9384-909AD9E4081D}" destId="{02866AED-6CD4-4648-96EB-4F4B5A959E91}" srcOrd="1" destOrd="0" presId="urn:microsoft.com/office/officeart/2005/8/layout/orgChart1"/>
    <dgm:cxn modelId="{E802E862-5B9E-4B14-9E6B-66665FB30E80}" srcId="{13A44D01-5CF0-4C4F-B540-445EE9B93121}" destId="{2A93D458-F2AA-4D58-9E16-F79951161F72}" srcOrd="0" destOrd="0" parTransId="{38CB3793-FD24-4A95-B3E2-3C02DCA7CE3B}" sibTransId="{DD3F2AE5-A170-4163-8DC5-2F9A6878235C}"/>
    <dgm:cxn modelId="{5894523A-9725-4BC0-A22B-06D74F172C9C}" srcId="{13A44D01-5CF0-4C4F-B540-445EE9B93121}" destId="{BA8F918D-E805-4D5D-9384-909AD9E4081D}" srcOrd="1" destOrd="0" parTransId="{F2E4DA19-FBE3-48D6-8AF7-FFBA0E165D68}" sibTransId="{147D9CAD-33D0-477C-9C5B-CB32709A85D9}"/>
    <dgm:cxn modelId="{18AC7BA4-341B-4D68-BFE5-E7EBDC89E275}" type="presOf" srcId="{2A93D458-F2AA-4D58-9E16-F79951161F72}" destId="{39F36B99-8146-4AF4-8516-59AC14DCEABB}" srcOrd="0" destOrd="0" presId="urn:microsoft.com/office/officeart/2005/8/layout/orgChart1"/>
    <dgm:cxn modelId="{35D79B1F-9C00-40D2-8A79-7A93856CE547}" type="presOf" srcId="{F0FAC062-A10E-4512-B6FF-D0E299EEAB11}" destId="{671D7DE9-9EBE-4F13-BCD1-C1043356EE66}" srcOrd="0" destOrd="0" presId="urn:microsoft.com/office/officeart/2005/8/layout/orgChart1"/>
    <dgm:cxn modelId="{D6D9D1E7-CE2D-4026-885E-EF2F9782C489}" srcId="{13A44D01-5CF0-4C4F-B540-445EE9B93121}" destId="{25BC21D3-9830-4A70-90DF-B3FF62B1A37B}" srcOrd="2" destOrd="0" parTransId="{F0FAC062-A10E-4512-B6FF-D0E299EEAB11}" sibTransId="{961F0C76-8A90-4791-80E3-A8D8D9F1B3B5}"/>
    <dgm:cxn modelId="{BE94A6C8-F699-443C-92EF-8FBA2A08B1CA}" type="presOf" srcId="{25BC21D3-9830-4A70-90DF-B3FF62B1A37B}" destId="{EFC0A82D-F55C-4539-9865-6B090A4763D8}" srcOrd="1" destOrd="0" presId="urn:microsoft.com/office/officeart/2005/8/layout/orgChart1"/>
    <dgm:cxn modelId="{D6511A83-7E7C-460C-8A00-5EFBCBFB03B1}" type="presOf" srcId="{2A93D458-F2AA-4D58-9E16-F79951161F72}" destId="{24BCA829-C5A5-41A0-87F3-34B5B35C0B35}" srcOrd="1" destOrd="0" presId="urn:microsoft.com/office/officeart/2005/8/layout/orgChart1"/>
    <dgm:cxn modelId="{50520356-FC31-418A-8C12-200FF6896667}" type="presOf" srcId="{F2E4DA19-FBE3-48D6-8AF7-FFBA0E165D68}" destId="{CC27CE16-543A-4F21-A39A-A771102BC823}" srcOrd="0" destOrd="0" presId="urn:microsoft.com/office/officeart/2005/8/layout/orgChart1"/>
    <dgm:cxn modelId="{8B0D1C81-07C5-443E-ABBA-16F967647CC6}" type="presOf" srcId="{38CB3793-FD24-4A95-B3E2-3C02DCA7CE3B}" destId="{837CF60A-8AE8-4554-AE3D-0164D719C65B}" srcOrd="0" destOrd="0" presId="urn:microsoft.com/office/officeart/2005/8/layout/orgChart1"/>
    <dgm:cxn modelId="{C5FC0174-8104-4410-ABFD-A1CD4CC88205}" type="presParOf" srcId="{2C7EA191-F9B0-4A2F-A5B5-9F252E26D904}" destId="{CF04633A-E53B-4E9A-A4C6-0AD1185BAFAC}" srcOrd="0" destOrd="0" presId="urn:microsoft.com/office/officeart/2005/8/layout/orgChart1"/>
    <dgm:cxn modelId="{1F1E7BD7-F632-4BC3-A7EA-3A1BE3AAC00B}" type="presParOf" srcId="{CF04633A-E53B-4E9A-A4C6-0AD1185BAFAC}" destId="{BC185DE2-5126-4FF6-A03A-E4600EFAB095}" srcOrd="0" destOrd="0" presId="urn:microsoft.com/office/officeart/2005/8/layout/orgChart1"/>
    <dgm:cxn modelId="{26B2F753-23B6-4E21-B5A0-4D0081FAE7A0}" type="presParOf" srcId="{BC185DE2-5126-4FF6-A03A-E4600EFAB095}" destId="{BB8818A1-4F46-4911-AFA6-2FB6760CAF78}" srcOrd="0" destOrd="0" presId="urn:microsoft.com/office/officeart/2005/8/layout/orgChart1"/>
    <dgm:cxn modelId="{C14A1E63-5FD1-48D2-81A8-49039FFA2FC7}" type="presParOf" srcId="{BC185DE2-5126-4FF6-A03A-E4600EFAB095}" destId="{A90D77BB-096F-4170-9393-4D2E2301C075}" srcOrd="1" destOrd="0" presId="urn:microsoft.com/office/officeart/2005/8/layout/orgChart1"/>
    <dgm:cxn modelId="{61AD9E2B-74B4-4DA2-ABE6-9A266BE1CE50}" type="presParOf" srcId="{CF04633A-E53B-4E9A-A4C6-0AD1185BAFAC}" destId="{B064B09C-44F7-4E57-9BCD-790A3E1B6D24}" srcOrd="1" destOrd="0" presId="urn:microsoft.com/office/officeart/2005/8/layout/orgChart1"/>
    <dgm:cxn modelId="{4F66247B-5722-458D-AB8E-27E1E78CA4DE}" type="presParOf" srcId="{B064B09C-44F7-4E57-9BCD-790A3E1B6D24}" destId="{837CF60A-8AE8-4554-AE3D-0164D719C65B}" srcOrd="0" destOrd="0" presId="urn:microsoft.com/office/officeart/2005/8/layout/orgChart1"/>
    <dgm:cxn modelId="{D54C0E6D-F4CE-4100-B43E-7EED123BD43B}" type="presParOf" srcId="{B064B09C-44F7-4E57-9BCD-790A3E1B6D24}" destId="{CC1F4828-FEA2-4DD3-B3E5-21AC4E5D73E1}" srcOrd="1" destOrd="0" presId="urn:microsoft.com/office/officeart/2005/8/layout/orgChart1"/>
    <dgm:cxn modelId="{C17D524B-5B15-4881-92A1-A7AA966679BA}" type="presParOf" srcId="{CC1F4828-FEA2-4DD3-B3E5-21AC4E5D73E1}" destId="{E2156A43-1325-452C-BE25-DCC424B6E127}" srcOrd="0" destOrd="0" presId="urn:microsoft.com/office/officeart/2005/8/layout/orgChart1"/>
    <dgm:cxn modelId="{A8361102-966F-4B83-B35D-01637D371EF2}" type="presParOf" srcId="{E2156A43-1325-452C-BE25-DCC424B6E127}" destId="{39F36B99-8146-4AF4-8516-59AC14DCEABB}" srcOrd="0" destOrd="0" presId="urn:microsoft.com/office/officeart/2005/8/layout/orgChart1"/>
    <dgm:cxn modelId="{B4C21CFE-D671-496B-AD2A-CAD21E9ED184}" type="presParOf" srcId="{E2156A43-1325-452C-BE25-DCC424B6E127}" destId="{24BCA829-C5A5-41A0-87F3-34B5B35C0B35}" srcOrd="1" destOrd="0" presId="urn:microsoft.com/office/officeart/2005/8/layout/orgChart1"/>
    <dgm:cxn modelId="{10B8FDC9-DA6A-4743-B903-1619611D9D68}" type="presParOf" srcId="{CC1F4828-FEA2-4DD3-B3E5-21AC4E5D73E1}" destId="{4EAB1D12-36E0-4B4C-97C1-E7699DB95637}" srcOrd="1" destOrd="0" presId="urn:microsoft.com/office/officeart/2005/8/layout/orgChart1"/>
    <dgm:cxn modelId="{8EFE9072-464D-4B81-9483-A2A25C392335}" type="presParOf" srcId="{CC1F4828-FEA2-4DD3-B3E5-21AC4E5D73E1}" destId="{85E68D97-697E-476A-85BD-2BC0254EFD14}" srcOrd="2" destOrd="0" presId="urn:microsoft.com/office/officeart/2005/8/layout/orgChart1"/>
    <dgm:cxn modelId="{5E441C6F-4CBD-4B43-B0D9-4D008D98E1B1}" type="presParOf" srcId="{B064B09C-44F7-4E57-9BCD-790A3E1B6D24}" destId="{CC27CE16-543A-4F21-A39A-A771102BC823}" srcOrd="2" destOrd="0" presId="urn:microsoft.com/office/officeart/2005/8/layout/orgChart1"/>
    <dgm:cxn modelId="{F96A9C26-0D29-4202-B031-C405895C9157}" type="presParOf" srcId="{B064B09C-44F7-4E57-9BCD-790A3E1B6D24}" destId="{338C4479-A24F-42CC-98AE-D04B13909633}" srcOrd="3" destOrd="0" presId="urn:microsoft.com/office/officeart/2005/8/layout/orgChart1"/>
    <dgm:cxn modelId="{962342B9-1F79-4B42-BCBC-8260B3B8525C}" type="presParOf" srcId="{338C4479-A24F-42CC-98AE-D04B13909633}" destId="{3A1C6E2F-63E0-411F-BA5B-C6D941ECE914}" srcOrd="0" destOrd="0" presId="urn:microsoft.com/office/officeart/2005/8/layout/orgChart1"/>
    <dgm:cxn modelId="{C239DC2D-18E3-4CF4-8E4D-B4389A9CD7DE}" type="presParOf" srcId="{3A1C6E2F-63E0-411F-BA5B-C6D941ECE914}" destId="{632D980A-2CF1-4071-98B0-E6DF61527EFE}" srcOrd="0" destOrd="0" presId="urn:microsoft.com/office/officeart/2005/8/layout/orgChart1"/>
    <dgm:cxn modelId="{6B3D5673-5D88-473C-A680-12913AD87D39}" type="presParOf" srcId="{3A1C6E2F-63E0-411F-BA5B-C6D941ECE914}" destId="{02866AED-6CD4-4648-96EB-4F4B5A959E91}" srcOrd="1" destOrd="0" presId="urn:microsoft.com/office/officeart/2005/8/layout/orgChart1"/>
    <dgm:cxn modelId="{2784A2B9-6000-42D4-8307-F0B3BF4AD316}" type="presParOf" srcId="{338C4479-A24F-42CC-98AE-D04B13909633}" destId="{478275F1-F254-46CF-AA7D-26689E01D78C}" srcOrd="1" destOrd="0" presId="urn:microsoft.com/office/officeart/2005/8/layout/orgChart1"/>
    <dgm:cxn modelId="{82685702-911D-4027-BD9C-0F02297DDC27}" type="presParOf" srcId="{338C4479-A24F-42CC-98AE-D04B13909633}" destId="{999C40D6-74C6-4AC4-B425-C8CFE3A31612}" srcOrd="2" destOrd="0" presId="urn:microsoft.com/office/officeart/2005/8/layout/orgChart1"/>
    <dgm:cxn modelId="{65F50479-E728-4838-A477-FB76D3D0189A}" type="presParOf" srcId="{B064B09C-44F7-4E57-9BCD-790A3E1B6D24}" destId="{671D7DE9-9EBE-4F13-BCD1-C1043356EE66}" srcOrd="4" destOrd="0" presId="urn:microsoft.com/office/officeart/2005/8/layout/orgChart1"/>
    <dgm:cxn modelId="{EFA7F17C-3298-48FF-A061-AD156FD80578}" type="presParOf" srcId="{B064B09C-44F7-4E57-9BCD-790A3E1B6D24}" destId="{6B1B5426-517D-44F0-9341-884825ECB3A9}" srcOrd="5" destOrd="0" presId="urn:microsoft.com/office/officeart/2005/8/layout/orgChart1"/>
    <dgm:cxn modelId="{E4FC3AEB-BE82-4A9A-A08D-B128D12C5C92}" type="presParOf" srcId="{6B1B5426-517D-44F0-9341-884825ECB3A9}" destId="{915EA3AF-F8C4-4C72-8444-31BF54EF4A11}" srcOrd="0" destOrd="0" presId="urn:microsoft.com/office/officeart/2005/8/layout/orgChart1"/>
    <dgm:cxn modelId="{E26F6278-DA45-4DB4-AD00-AB256EF46AB0}" type="presParOf" srcId="{915EA3AF-F8C4-4C72-8444-31BF54EF4A11}" destId="{BCCD12E9-9FAC-4BB8-835E-1B547D1562D2}" srcOrd="0" destOrd="0" presId="urn:microsoft.com/office/officeart/2005/8/layout/orgChart1"/>
    <dgm:cxn modelId="{A9144CB1-39CA-4360-9D66-49CD0E2A0C21}" type="presParOf" srcId="{915EA3AF-F8C4-4C72-8444-31BF54EF4A11}" destId="{EFC0A82D-F55C-4539-9865-6B090A4763D8}" srcOrd="1" destOrd="0" presId="urn:microsoft.com/office/officeart/2005/8/layout/orgChart1"/>
    <dgm:cxn modelId="{69E19E21-F746-42DA-AB63-7C6C4BD4CC03}" type="presParOf" srcId="{6B1B5426-517D-44F0-9341-884825ECB3A9}" destId="{298BCD63-AE99-40F4-AE08-C878DECE9242}" srcOrd="1" destOrd="0" presId="urn:microsoft.com/office/officeart/2005/8/layout/orgChart1"/>
    <dgm:cxn modelId="{B962FB6A-5F7C-4078-A2D2-19142FF94CE5}" type="presParOf" srcId="{6B1B5426-517D-44F0-9341-884825ECB3A9}" destId="{C109BBD1-F492-4C59-9581-DE9824B3B368}" srcOrd="2" destOrd="0" presId="urn:microsoft.com/office/officeart/2005/8/layout/orgChart1"/>
    <dgm:cxn modelId="{E9E76A12-62F2-45BC-BB79-11C1E4DF1D4F}" type="presParOf" srcId="{CF04633A-E53B-4E9A-A4C6-0AD1185BAFAC}" destId="{20E5E2DF-BAE0-490E-BEF5-E3B80610A63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FFA5D7-B09B-4527-9F1C-F4BA8783D0B9}" type="doc">
      <dgm:prSet loTypeId="urn:microsoft.com/office/officeart/2005/8/layout/orgChart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13A44D01-5CF0-4C4F-B540-445EE9B93121}">
      <dgm:prSet phldrT="[Text]" custT="1"/>
      <dgm:spPr>
        <a:solidFill>
          <a:srgbClr val="0A8DE6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280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+mn-ea"/>
              <a:cs typeface="+mn-cs"/>
            </a:rPr>
            <a:t>Основные секторы по количеству контрактов</a:t>
          </a:r>
          <a:endParaRPr lang="en-US" sz="2800" dirty="0"/>
        </a:p>
      </dgm:t>
    </dgm:pt>
    <dgm:pt modelId="{98A1C004-D09C-4450-BFF5-A9F3425A9968}" type="parTrans" cxnId="{16CB1C24-F141-4D74-9C08-AAFD73380E08}">
      <dgm:prSet/>
      <dgm:spPr/>
      <dgm:t>
        <a:bodyPr/>
        <a:lstStyle/>
        <a:p>
          <a:endParaRPr lang="en-US"/>
        </a:p>
      </dgm:t>
    </dgm:pt>
    <dgm:pt modelId="{75AE890B-5070-4385-A3B9-524326F46627}" type="sibTrans" cxnId="{16CB1C24-F141-4D74-9C08-AAFD73380E08}">
      <dgm:prSet/>
      <dgm:spPr/>
      <dgm:t>
        <a:bodyPr/>
        <a:lstStyle/>
        <a:p>
          <a:endParaRPr lang="en-US"/>
        </a:p>
      </dgm:t>
    </dgm:pt>
    <dgm:pt modelId="{2A93D458-F2AA-4D58-9E16-F79951161F72}">
      <dgm:prSet phldrT="[Text]" custT="1"/>
      <dgm:spPr>
        <a:solidFill>
          <a:srgbClr val="336699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2000" dirty="0" smtClean="0">
              <a:latin typeface="Calibri" pitchFamily="34" charset="0"/>
              <a:ea typeface="Verdana" pitchFamily="34" charset="0"/>
              <a:cs typeface="Verdana" pitchFamily="34" charset="0"/>
            </a:rPr>
            <a:t>Гос Сектор </a:t>
          </a:r>
          <a:r>
            <a:rPr lang="en-US" sz="2000" dirty="0" smtClean="0">
              <a:latin typeface="Calibri" pitchFamily="34" charset="0"/>
              <a:ea typeface="Verdana" pitchFamily="34" charset="0"/>
              <a:cs typeface="Verdana" pitchFamily="34" charset="0"/>
            </a:rPr>
            <a:t>&amp;</a:t>
          </a:r>
          <a:r>
            <a:rPr lang="ru-RU" sz="2000" dirty="0" smtClean="0">
              <a:latin typeface="Calibri" pitchFamily="34" charset="0"/>
              <a:ea typeface="Verdana" pitchFamily="34" charset="0"/>
              <a:cs typeface="Verdana" pitchFamily="34" charset="0"/>
            </a:rPr>
            <a:t>Юрид </a:t>
          </a:r>
          <a:r>
            <a:rPr lang="en-US" sz="2000" dirty="0" smtClean="0">
              <a:latin typeface="Calibri" pitchFamily="34" charset="0"/>
              <a:ea typeface="Verdana" pitchFamily="34" charset="0"/>
              <a:cs typeface="Verdana" pitchFamily="34" charset="0"/>
            </a:rPr>
            <a:t>2,223 (22%)</a:t>
          </a:r>
          <a:endParaRPr lang="en-US" sz="2000" dirty="0"/>
        </a:p>
      </dgm:t>
    </dgm:pt>
    <dgm:pt modelId="{38CB3793-FD24-4A95-B3E2-3C02DCA7CE3B}" type="parTrans" cxnId="{E802E862-5B9E-4B14-9E6B-66665FB30E80}">
      <dgm:prSet/>
      <dgm:spPr>
        <a:ln>
          <a:noFill/>
        </a:ln>
      </dgm:spPr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D3F2AE5-A170-4163-8DC5-2F9A6878235C}" type="sibTrans" cxnId="{E802E862-5B9E-4B14-9E6B-66665FB30E80}">
      <dgm:prSet/>
      <dgm:spPr/>
      <dgm:t>
        <a:bodyPr/>
        <a:lstStyle/>
        <a:p>
          <a:endParaRPr lang="en-US"/>
        </a:p>
      </dgm:t>
    </dgm:pt>
    <dgm:pt modelId="{BA8F918D-E805-4D5D-9384-909AD9E4081D}">
      <dgm:prSet phldrT="[Text]" custT="1"/>
      <dgm:spPr>
        <a:solidFill>
          <a:srgbClr val="336699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2000" dirty="0" smtClean="0">
              <a:latin typeface="Calibri" pitchFamily="34" charset="0"/>
              <a:ea typeface="Verdana" pitchFamily="34" charset="0"/>
              <a:cs typeface="Verdana" pitchFamily="34" charset="0"/>
            </a:rPr>
            <a:t>Здоровье</a:t>
          </a:r>
          <a:r>
            <a:rPr lang="en-US" sz="2000" dirty="0" smtClean="0">
              <a:latin typeface="Calibri" pitchFamily="34" charset="0"/>
              <a:ea typeface="Verdana" pitchFamily="34" charset="0"/>
              <a:cs typeface="Verdana" pitchFamily="34" charset="0"/>
            </a:rPr>
            <a:t>&amp; </a:t>
          </a:r>
          <a:r>
            <a:rPr lang="ru-RU" sz="2000" dirty="0" smtClean="0">
              <a:latin typeface="Calibri" pitchFamily="34" charset="0"/>
              <a:ea typeface="Verdana" pitchFamily="34" charset="0"/>
              <a:cs typeface="Verdana" pitchFamily="34" charset="0"/>
            </a:rPr>
            <a:t>Соцуслуги</a:t>
          </a:r>
          <a:r>
            <a:rPr lang="en-US" sz="2000" dirty="0" smtClean="0">
              <a:latin typeface="Calibri" pitchFamily="34" charset="0"/>
              <a:ea typeface="Verdana" pitchFamily="34" charset="0"/>
              <a:cs typeface="Verdana" pitchFamily="34" charset="0"/>
            </a:rPr>
            <a:t> 1,777 (18%)</a:t>
          </a:r>
          <a:endParaRPr lang="en-US" sz="2000" dirty="0"/>
        </a:p>
      </dgm:t>
    </dgm:pt>
    <dgm:pt modelId="{F2E4DA19-FBE3-48D6-8AF7-FFBA0E165D68}" type="parTrans" cxnId="{5894523A-9725-4BC0-A22B-06D74F172C9C}">
      <dgm:prSet/>
      <dgm:spPr>
        <a:ln>
          <a:noFill/>
        </a:ln>
      </dgm:spPr>
      <dgm:t>
        <a:bodyPr/>
        <a:lstStyle/>
        <a:p>
          <a:endParaRPr lang="en-US"/>
        </a:p>
      </dgm:t>
    </dgm:pt>
    <dgm:pt modelId="{147D9CAD-33D0-477C-9C5B-CB32709A85D9}" type="sibTrans" cxnId="{5894523A-9725-4BC0-A22B-06D74F172C9C}">
      <dgm:prSet/>
      <dgm:spPr/>
      <dgm:t>
        <a:bodyPr/>
        <a:lstStyle/>
        <a:p>
          <a:endParaRPr lang="en-US"/>
        </a:p>
      </dgm:t>
    </dgm:pt>
    <dgm:pt modelId="{25BC21D3-9830-4A70-90DF-B3FF62B1A37B}">
      <dgm:prSet phldrT="[Text]" custT="1"/>
      <dgm:spPr>
        <a:solidFill>
          <a:srgbClr val="336699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2000" dirty="0" smtClean="0">
              <a:latin typeface="Calibri" pitchFamily="34" charset="0"/>
              <a:ea typeface="Verdana" pitchFamily="34" charset="0"/>
              <a:cs typeface="Verdana" pitchFamily="34" charset="0"/>
            </a:rPr>
            <a:t>Сельское Хозяйство</a:t>
          </a:r>
          <a:endParaRPr lang="en-US" sz="2000" dirty="0" smtClean="0">
            <a:latin typeface="Calibri" pitchFamily="34" charset="0"/>
            <a:ea typeface="Verdana" pitchFamily="34" charset="0"/>
            <a:cs typeface="Verdana" pitchFamily="34" charset="0"/>
          </a:endParaRPr>
        </a:p>
        <a:p>
          <a:r>
            <a:rPr lang="en-US" sz="2000" dirty="0" smtClean="0">
              <a:latin typeface="Calibri" pitchFamily="34" charset="0"/>
              <a:ea typeface="Verdana" pitchFamily="34" charset="0"/>
              <a:cs typeface="Verdana" pitchFamily="34" charset="0"/>
            </a:rPr>
            <a:t>1,512 (15%)</a:t>
          </a:r>
          <a:endParaRPr lang="en-US" sz="2000" dirty="0"/>
        </a:p>
      </dgm:t>
    </dgm:pt>
    <dgm:pt modelId="{F0FAC062-A10E-4512-B6FF-D0E299EEAB11}" type="parTrans" cxnId="{D6D9D1E7-CE2D-4026-885E-EF2F9782C489}">
      <dgm:prSet/>
      <dgm:spPr>
        <a:ln>
          <a:noFill/>
        </a:ln>
      </dgm:spPr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61F0C76-8A90-4791-80E3-A8D8D9F1B3B5}" type="sibTrans" cxnId="{D6D9D1E7-CE2D-4026-885E-EF2F9782C489}">
      <dgm:prSet/>
      <dgm:spPr/>
      <dgm:t>
        <a:bodyPr/>
        <a:lstStyle/>
        <a:p>
          <a:endParaRPr lang="en-US"/>
        </a:p>
      </dgm:t>
    </dgm:pt>
    <dgm:pt modelId="{2C7EA191-F9B0-4A2F-A5B5-9F252E26D904}" type="pres">
      <dgm:prSet presAssocID="{EEFFA5D7-B09B-4527-9F1C-F4BA8783D0B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F04633A-E53B-4E9A-A4C6-0AD1185BAFAC}" type="pres">
      <dgm:prSet presAssocID="{13A44D01-5CF0-4C4F-B540-445EE9B93121}" presName="hierRoot1" presStyleCnt="0">
        <dgm:presLayoutVars>
          <dgm:hierBranch/>
        </dgm:presLayoutVars>
      </dgm:prSet>
      <dgm:spPr/>
    </dgm:pt>
    <dgm:pt modelId="{BC185DE2-5126-4FF6-A03A-E4600EFAB095}" type="pres">
      <dgm:prSet presAssocID="{13A44D01-5CF0-4C4F-B540-445EE9B93121}" presName="rootComposite1" presStyleCnt="0"/>
      <dgm:spPr/>
    </dgm:pt>
    <dgm:pt modelId="{BB8818A1-4F46-4911-AFA6-2FB6760CAF78}" type="pres">
      <dgm:prSet presAssocID="{13A44D01-5CF0-4C4F-B540-445EE9B93121}" presName="rootText1" presStyleLbl="node0" presStyleIdx="0" presStyleCnt="1" custScaleX="385279" custScaleY="55023" custLinFactNeighborX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0D77BB-096F-4170-9393-4D2E2301C075}" type="pres">
      <dgm:prSet presAssocID="{13A44D01-5CF0-4C4F-B540-445EE9B93121}" presName="rootConnector1" presStyleLbl="node1" presStyleIdx="0" presStyleCnt="0"/>
      <dgm:spPr/>
      <dgm:t>
        <a:bodyPr/>
        <a:lstStyle/>
        <a:p>
          <a:endParaRPr lang="en-US"/>
        </a:p>
      </dgm:t>
    </dgm:pt>
    <dgm:pt modelId="{B064B09C-44F7-4E57-9BCD-790A3E1B6D24}" type="pres">
      <dgm:prSet presAssocID="{13A44D01-5CF0-4C4F-B540-445EE9B93121}" presName="hierChild2" presStyleCnt="0"/>
      <dgm:spPr/>
    </dgm:pt>
    <dgm:pt modelId="{837CF60A-8AE8-4554-AE3D-0164D719C65B}" type="pres">
      <dgm:prSet presAssocID="{38CB3793-FD24-4A95-B3E2-3C02DCA7CE3B}" presName="Name35" presStyleLbl="parChTrans1D2" presStyleIdx="0" presStyleCnt="3"/>
      <dgm:spPr/>
      <dgm:t>
        <a:bodyPr/>
        <a:lstStyle/>
        <a:p>
          <a:endParaRPr lang="en-US"/>
        </a:p>
      </dgm:t>
    </dgm:pt>
    <dgm:pt modelId="{CC1F4828-FEA2-4DD3-B3E5-21AC4E5D73E1}" type="pres">
      <dgm:prSet presAssocID="{2A93D458-F2AA-4D58-9E16-F79951161F72}" presName="hierRoot2" presStyleCnt="0">
        <dgm:presLayoutVars>
          <dgm:hierBranch val="init"/>
        </dgm:presLayoutVars>
      </dgm:prSet>
      <dgm:spPr/>
    </dgm:pt>
    <dgm:pt modelId="{E2156A43-1325-452C-BE25-DCC424B6E127}" type="pres">
      <dgm:prSet presAssocID="{2A93D458-F2AA-4D58-9E16-F79951161F72}" presName="rootComposite" presStyleCnt="0"/>
      <dgm:spPr/>
    </dgm:pt>
    <dgm:pt modelId="{39F36B99-8146-4AF4-8516-59AC14DCEABB}" type="pres">
      <dgm:prSet presAssocID="{2A93D458-F2AA-4D58-9E16-F79951161F72}" presName="rootText" presStyleLbl="node2" presStyleIdx="0" presStyleCnt="3" custScaleX="110963" custScaleY="62357" custLinFactNeighborX="68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BCA829-C5A5-41A0-87F3-34B5B35C0B35}" type="pres">
      <dgm:prSet presAssocID="{2A93D458-F2AA-4D58-9E16-F79951161F72}" presName="rootConnector" presStyleLbl="node2" presStyleIdx="0" presStyleCnt="3"/>
      <dgm:spPr/>
      <dgm:t>
        <a:bodyPr/>
        <a:lstStyle/>
        <a:p>
          <a:endParaRPr lang="en-US"/>
        </a:p>
      </dgm:t>
    </dgm:pt>
    <dgm:pt modelId="{4EAB1D12-36E0-4B4C-97C1-E7699DB95637}" type="pres">
      <dgm:prSet presAssocID="{2A93D458-F2AA-4D58-9E16-F79951161F72}" presName="hierChild4" presStyleCnt="0"/>
      <dgm:spPr/>
    </dgm:pt>
    <dgm:pt modelId="{85E68D97-697E-476A-85BD-2BC0254EFD14}" type="pres">
      <dgm:prSet presAssocID="{2A93D458-F2AA-4D58-9E16-F79951161F72}" presName="hierChild5" presStyleCnt="0"/>
      <dgm:spPr/>
    </dgm:pt>
    <dgm:pt modelId="{CC27CE16-543A-4F21-A39A-A771102BC823}" type="pres">
      <dgm:prSet presAssocID="{F2E4DA19-FBE3-48D6-8AF7-FFBA0E165D68}" presName="Name35" presStyleLbl="parChTrans1D2" presStyleIdx="1" presStyleCnt="3"/>
      <dgm:spPr/>
      <dgm:t>
        <a:bodyPr/>
        <a:lstStyle/>
        <a:p>
          <a:endParaRPr lang="en-US"/>
        </a:p>
      </dgm:t>
    </dgm:pt>
    <dgm:pt modelId="{338C4479-A24F-42CC-98AE-D04B13909633}" type="pres">
      <dgm:prSet presAssocID="{BA8F918D-E805-4D5D-9384-909AD9E4081D}" presName="hierRoot2" presStyleCnt="0">
        <dgm:presLayoutVars>
          <dgm:hierBranch val="init"/>
        </dgm:presLayoutVars>
      </dgm:prSet>
      <dgm:spPr/>
    </dgm:pt>
    <dgm:pt modelId="{3A1C6E2F-63E0-411F-BA5B-C6D941ECE914}" type="pres">
      <dgm:prSet presAssocID="{BA8F918D-E805-4D5D-9384-909AD9E4081D}" presName="rootComposite" presStyleCnt="0"/>
      <dgm:spPr/>
    </dgm:pt>
    <dgm:pt modelId="{632D980A-2CF1-4071-98B0-E6DF61527EFE}" type="pres">
      <dgm:prSet presAssocID="{BA8F918D-E805-4D5D-9384-909AD9E4081D}" presName="rootText" presStyleLbl="node2" presStyleIdx="1" presStyleCnt="3" custScaleX="128838" custScaleY="62357" custLinFactNeighborX="282" custLinFactNeighborY="-18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866AED-6CD4-4648-96EB-4F4B5A959E91}" type="pres">
      <dgm:prSet presAssocID="{BA8F918D-E805-4D5D-9384-909AD9E4081D}" presName="rootConnector" presStyleLbl="node2" presStyleIdx="1" presStyleCnt="3"/>
      <dgm:spPr/>
      <dgm:t>
        <a:bodyPr/>
        <a:lstStyle/>
        <a:p>
          <a:endParaRPr lang="en-US"/>
        </a:p>
      </dgm:t>
    </dgm:pt>
    <dgm:pt modelId="{478275F1-F254-46CF-AA7D-26689E01D78C}" type="pres">
      <dgm:prSet presAssocID="{BA8F918D-E805-4D5D-9384-909AD9E4081D}" presName="hierChild4" presStyleCnt="0"/>
      <dgm:spPr/>
    </dgm:pt>
    <dgm:pt modelId="{999C40D6-74C6-4AC4-B425-C8CFE3A31612}" type="pres">
      <dgm:prSet presAssocID="{BA8F918D-E805-4D5D-9384-909AD9E4081D}" presName="hierChild5" presStyleCnt="0"/>
      <dgm:spPr/>
    </dgm:pt>
    <dgm:pt modelId="{671D7DE9-9EBE-4F13-BCD1-C1043356EE66}" type="pres">
      <dgm:prSet presAssocID="{F0FAC062-A10E-4512-B6FF-D0E299EEAB11}" presName="Name35" presStyleLbl="parChTrans1D2" presStyleIdx="2" presStyleCnt="3"/>
      <dgm:spPr/>
      <dgm:t>
        <a:bodyPr/>
        <a:lstStyle/>
        <a:p>
          <a:endParaRPr lang="en-US"/>
        </a:p>
      </dgm:t>
    </dgm:pt>
    <dgm:pt modelId="{6B1B5426-517D-44F0-9341-884825ECB3A9}" type="pres">
      <dgm:prSet presAssocID="{25BC21D3-9830-4A70-90DF-B3FF62B1A37B}" presName="hierRoot2" presStyleCnt="0">
        <dgm:presLayoutVars>
          <dgm:hierBranch val="init"/>
        </dgm:presLayoutVars>
      </dgm:prSet>
      <dgm:spPr/>
    </dgm:pt>
    <dgm:pt modelId="{915EA3AF-F8C4-4C72-8444-31BF54EF4A11}" type="pres">
      <dgm:prSet presAssocID="{25BC21D3-9830-4A70-90DF-B3FF62B1A37B}" presName="rootComposite" presStyleCnt="0"/>
      <dgm:spPr/>
    </dgm:pt>
    <dgm:pt modelId="{BCCD12E9-9FAC-4BB8-835E-1B547D1562D2}" type="pres">
      <dgm:prSet presAssocID="{25BC21D3-9830-4A70-90DF-B3FF62B1A37B}" presName="rootText" presStyleLbl="node2" presStyleIdx="2" presStyleCnt="3" custScaleX="129362" custScaleY="62357" custLinFactNeighborX="-5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C0A82D-F55C-4539-9865-6B090A4763D8}" type="pres">
      <dgm:prSet presAssocID="{25BC21D3-9830-4A70-90DF-B3FF62B1A37B}" presName="rootConnector" presStyleLbl="node2" presStyleIdx="2" presStyleCnt="3"/>
      <dgm:spPr/>
      <dgm:t>
        <a:bodyPr/>
        <a:lstStyle/>
        <a:p>
          <a:endParaRPr lang="en-US"/>
        </a:p>
      </dgm:t>
    </dgm:pt>
    <dgm:pt modelId="{298BCD63-AE99-40F4-AE08-C878DECE9242}" type="pres">
      <dgm:prSet presAssocID="{25BC21D3-9830-4A70-90DF-B3FF62B1A37B}" presName="hierChild4" presStyleCnt="0"/>
      <dgm:spPr/>
    </dgm:pt>
    <dgm:pt modelId="{C109BBD1-F492-4C59-9581-DE9824B3B368}" type="pres">
      <dgm:prSet presAssocID="{25BC21D3-9830-4A70-90DF-B3FF62B1A37B}" presName="hierChild5" presStyleCnt="0"/>
      <dgm:spPr/>
    </dgm:pt>
    <dgm:pt modelId="{20E5E2DF-BAE0-490E-BEF5-E3B80610A634}" type="pres">
      <dgm:prSet presAssocID="{13A44D01-5CF0-4C4F-B540-445EE9B93121}" presName="hierChild3" presStyleCnt="0"/>
      <dgm:spPr/>
    </dgm:pt>
  </dgm:ptLst>
  <dgm:cxnLst>
    <dgm:cxn modelId="{16CB1C24-F141-4D74-9C08-AAFD73380E08}" srcId="{EEFFA5D7-B09B-4527-9F1C-F4BA8783D0B9}" destId="{13A44D01-5CF0-4C4F-B540-445EE9B93121}" srcOrd="0" destOrd="0" parTransId="{98A1C004-D09C-4450-BFF5-A9F3425A9968}" sibTransId="{75AE890B-5070-4385-A3B9-524326F46627}"/>
    <dgm:cxn modelId="{711CA26B-1299-4D41-B35E-699198152D4A}" type="presOf" srcId="{2A93D458-F2AA-4D58-9E16-F79951161F72}" destId="{39F36B99-8146-4AF4-8516-59AC14DCEABB}" srcOrd="0" destOrd="0" presId="urn:microsoft.com/office/officeart/2005/8/layout/orgChart1"/>
    <dgm:cxn modelId="{86217ED3-8C45-4355-8AD6-A1C4C5E6ABBC}" type="presOf" srcId="{F2E4DA19-FBE3-48D6-8AF7-FFBA0E165D68}" destId="{CC27CE16-543A-4F21-A39A-A771102BC823}" srcOrd="0" destOrd="0" presId="urn:microsoft.com/office/officeart/2005/8/layout/orgChart1"/>
    <dgm:cxn modelId="{6C27584F-F109-49A7-BB58-AF1B3C64A303}" type="presOf" srcId="{13A44D01-5CF0-4C4F-B540-445EE9B93121}" destId="{BB8818A1-4F46-4911-AFA6-2FB6760CAF78}" srcOrd="0" destOrd="0" presId="urn:microsoft.com/office/officeart/2005/8/layout/orgChart1"/>
    <dgm:cxn modelId="{84843C6E-D26D-407C-9D22-1BB9E730394C}" type="presOf" srcId="{EEFFA5D7-B09B-4527-9F1C-F4BA8783D0B9}" destId="{2C7EA191-F9B0-4A2F-A5B5-9F252E26D904}" srcOrd="0" destOrd="0" presId="urn:microsoft.com/office/officeart/2005/8/layout/orgChart1"/>
    <dgm:cxn modelId="{5B391540-33B5-4383-8BEE-AE6767C8AFD2}" type="presOf" srcId="{BA8F918D-E805-4D5D-9384-909AD9E4081D}" destId="{02866AED-6CD4-4648-96EB-4F4B5A959E91}" srcOrd="1" destOrd="0" presId="urn:microsoft.com/office/officeart/2005/8/layout/orgChart1"/>
    <dgm:cxn modelId="{C3352BC9-405C-42A0-97FF-4C88FEF9C7F6}" type="presOf" srcId="{25BC21D3-9830-4A70-90DF-B3FF62B1A37B}" destId="{EFC0A82D-F55C-4539-9865-6B090A4763D8}" srcOrd="1" destOrd="0" presId="urn:microsoft.com/office/officeart/2005/8/layout/orgChart1"/>
    <dgm:cxn modelId="{68FA4598-60CC-49F2-8B82-84AD92B76356}" type="presOf" srcId="{2A93D458-F2AA-4D58-9E16-F79951161F72}" destId="{24BCA829-C5A5-41A0-87F3-34B5B35C0B35}" srcOrd="1" destOrd="0" presId="urn:microsoft.com/office/officeart/2005/8/layout/orgChart1"/>
    <dgm:cxn modelId="{E802E862-5B9E-4B14-9E6B-66665FB30E80}" srcId="{13A44D01-5CF0-4C4F-B540-445EE9B93121}" destId="{2A93D458-F2AA-4D58-9E16-F79951161F72}" srcOrd="0" destOrd="0" parTransId="{38CB3793-FD24-4A95-B3E2-3C02DCA7CE3B}" sibTransId="{DD3F2AE5-A170-4163-8DC5-2F9A6878235C}"/>
    <dgm:cxn modelId="{5182F02A-712E-445B-B232-3CF61BDD6DBE}" type="presOf" srcId="{F0FAC062-A10E-4512-B6FF-D0E299EEAB11}" destId="{671D7DE9-9EBE-4F13-BCD1-C1043356EE66}" srcOrd="0" destOrd="0" presId="urn:microsoft.com/office/officeart/2005/8/layout/orgChart1"/>
    <dgm:cxn modelId="{5894523A-9725-4BC0-A22B-06D74F172C9C}" srcId="{13A44D01-5CF0-4C4F-B540-445EE9B93121}" destId="{BA8F918D-E805-4D5D-9384-909AD9E4081D}" srcOrd="1" destOrd="0" parTransId="{F2E4DA19-FBE3-48D6-8AF7-FFBA0E165D68}" sibTransId="{147D9CAD-33D0-477C-9C5B-CB32709A85D9}"/>
    <dgm:cxn modelId="{8A106F4F-2CFF-4D68-A64D-D89B71B8B43A}" type="presOf" srcId="{BA8F918D-E805-4D5D-9384-909AD9E4081D}" destId="{632D980A-2CF1-4071-98B0-E6DF61527EFE}" srcOrd="0" destOrd="0" presId="urn:microsoft.com/office/officeart/2005/8/layout/orgChart1"/>
    <dgm:cxn modelId="{D6D9D1E7-CE2D-4026-885E-EF2F9782C489}" srcId="{13A44D01-5CF0-4C4F-B540-445EE9B93121}" destId="{25BC21D3-9830-4A70-90DF-B3FF62B1A37B}" srcOrd="2" destOrd="0" parTransId="{F0FAC062-A10E-4512-B6FF-D0E299EEAB11}" sibTransId="{961F0C76-8A90-4791-80E3-A8D8D9F1B3B5}"/>
    <dgm:cxn modelId="{9388327C-57D4-47EA-B5EC-3FC0043EAD17}" type="presOf" srcId="{13A44D01-5CF0-4C4F-B540-445EE9B93121}" destId="{A90D77BB-096F-4170-9393-4D2E2301C075}" srcOrd="1" destOrd="0" presId="urn:microsoft.com/office/officeart/2005/8/layout/orgChart1"/>
    <dgm:cxn modelId="{B3538B91-29D5-4B97-8EEF-F6649A4B4D2E}" type="presOf" srcId="{25BC21D3-9830-4A70-90DF-B3FF62B1A37B}" destId="{BCCD12E9-9FAC-4BB8-835E-1B547D1562D2}" srcOrd="0" destOrd="0" presId="urn:microsoft.com/office/officeart/2005/8/layout/orgChart1"/>
    <dgm:cxn modelId="{97DED293-FB79-4CA0-AC42-D967C690AEF7}" type="presOf" srcId="{38CB3793-FD24-4A95-B3E2-3C02DCA7CE3B}" destId="{837CF60A-8AE8-4554-AE3D-0164D719C65B}" srcOrd="0" destOrd="0" presId="urn:microsoft.com/office/officeart/2005/8/layout/orgChart1"/>
    <dgm:cxn modelId="{7FDC57D0-DE75-4CD4-9E59-045EC26437FB}" type="presParOf" srcId="{2C7EA191-F9B0-4A2F-A5B5-9F252E26D904}" destId="{CF04633A-E53B-4E9A-A4C6-0AD1185BAFAC}" srcOrd="0" destOrd="0" presId="urn:microsoft.com/office/officeart/2005/8/layout/orgChart1"/>
    <dgm:cxn modelId="{E0D22C70-F99D-45EC-89DE-726CACA77657}" type="presParOf" srcId="{CF04633A-E53B-4E9A-A4C6-0AD1185BAFAC}" destId="{BC185DE2-5126-4FF6-A03A-E4600EFAB095}" srcOrd="0" destOrd="0" presId="urn:microsoft.com/office/officeart/2005/8/layout/orgChart1"/>
    <dgm:cxn modelId="{E9B18812-CF3E-43F9-99FD-CBFFB6204F73}" type="presParOf" srcId="{BC185DE2-5126-4FF6-A03A-E4600EFAB095}" destId="{BB8818A1-4F46-4911-AFA6-2FB6760CAF78}" srcOrd="0" destOrd="0" presId="urn:microsoft.com/office/officeart/2005/8/layout/orgChart1"/>
    <dgm:cxn modelId="{1DDDF84B-4ADA-4678-B7A3-EA1601546E16}" type="presParOf" srcId="{BC185DE2-5126-4FF6-A03A-E4600EFAB095}" destId="{A90D77BB-096F-4170-9393-4D2E2301C075}" srcOrd="1" destOrd="0" presId="urn:microsoft.com/office/officeart/2005/8/layout/orgChart1"/>
    <dgm:cxn modelId="{1C890A45-B195-43B4-95AD-FFCFA77CE0F4}" type="presParOf" srcId="{CF04633A-E53B-4E9A-A4C6-0AD1185BAFAC}" destId="{B064B09C-44F7-4E57-9BCD-790A3E1B6D24}" srcOrd="1" destOrd="0" presId="urn:microsoft.com/office/officeart/2005/8/layout/orgChart1"/>
    <dgm:cxn modelId="{8F6B17A9-6C5E-42E7-8E4F-E221627FE35F}" type="presParOf" srcId="{B064B09C-44F7-4E57-9BCD-790A3E1B6D24}" destId="{837CF60A-8AE8-4554-AE3D-0164D719C65B}" srcOrd="0" destOrd="0" presId="urn:microsoft.com/office/officeart/2005/8/layout/orgChart1"/>
    <dgm:cxn modelId="{154A9FEF-87E0-4292-9447-9A318E3301C5}" type="presParOf" srcId="{B064B09C-44F7-4E57-9BCD-790A3E1B6D24}" destId="{CC1F4828-FEA2-4DD3-B3E5-21AC4E5D73E1}" srcOrd="1" destOrd="0" presId="urn:microsoft.com/office/officeart/2005/8/layout/orgChart1"/>
    <dgm:cxn modelId="{64F225D2-2FF2-4D75-B03A-74A92D2DFB69}" type="presParOf" srcId="{CC1F4828-FEA2-4DD3-B3E5-21AC4E5D73E1}" destId="{E2156A43-1325-452C-BE25-DCC424B6E127}" srcOrd="0" destOrd="0" presId="urn:microsoft.com/office/officeart/2005/8/layout/orgChart1"/>
    <dgm:cxn modelId="{73792940-BD16-4927-96FA-C28E84D2D87D}" type="presParOf" srcId="{E2156A43-1325-452C-BE25-DCC424B6E127}" destId="{39F36B99-8146-4AF4-8516-59AC14DCEABB}" srcOrd="0" destOrd="0" presId="urn:microsoft.com/office/officeart/2005/8/layout/orgChart1"/>
    <dgm:cxn modelId="{A79D000B-BBD3-4778-A3DA-A0F466884975}" type="presParOf" srcId="{E2156A43-1325-452C-BE25-DCC424B6E127}" destId="{24BCA829-C5A5-41A0-87F3-34B5B35C0B35}" srcOrd="1" destOrd="0" presId="urn:microsoft.com/office/officeart/2005/8/layout/orgChart1"/>
    <dgm:cxn modelId="{A390ECBD-AE7B-45ED-BD60-65CC348751B1}" type="presParOf" srcId="{CC1F4828-FEA2-4DD3-B3E5-21AC4E5D73E1}" destId="{4EAB1D12-36E0-4B4C-97C1-E7699DB95637}" srcOrd="1" destOrd="0" presId="urn:microsoft.com/office/officeart/2005/8/layout/orgChart1"/>
    <dgm:cxn modelId="{61CBA4EB-09AC-4C56-ACB1-52C3930D8D66}" type="presParOf" srcId="{CC1F4828-FEA2-4DD3-B3E5-21AC4E5D73E1}" destId="{85E68D97-697E-476A-85BD-2BC0254EFD14}" srcOrd="2" destOrd="0" presId="urn:microsoft.com/office/officeart/2005/8/layout/orgChart1"/>
    <dgm:cxn modelId="{B4E7744D-3C4A-4801-852B-B49B8537B515}" type="presParOf" srcId="{B064B09C-44F7-4E57-9BCD-790A3E1B6D24}" destId="{CC27CE16-543A-4F21-A39A-A771102BC823}" srcOrd="2" destOrd="0" presId="urn:microsoft.com/office/officeart/2005/8/layout/orgChart1"/>
    <dgm:cxn modelId="{BC755F6F-416C-4939-AA59-2983312FAF67}" type="presParOf" srcId="{B064B09C-44F7-4E57-9BCD-790A3E1B6D24}" destId="{338C4479-A24F-42CC-98AE-D04B13909633}" srcOrd="3" destOrd="0" presId="urn:microsoft.com/office/officeart/2005/8/layout/orgChart1"/>
    <dgm:cxn modelId="{F6FD61B2-6162-413B-AE4A-1E5209A90394}" type="presParOf" srcId="{338C4479-A24F-42CC-98AE-D04B13909633}" destId="{3A1C6E2F-63E0-411F-BA5B-C6D941ECE914}" srcOrd="0" destOrd="0" presId="urn:microsoft.com/office/officeart/2005/8/layout/orgChart1"/>
    <dgm:cxn modelId="{1B8498D8-45DD-4C2F-BF8B-AC3F1E4D4F08}" type="presParOf" srcId="{3A1C6E2F-63E0-411F-BA5B-C6D941ECE914}" destId="{632D980A-2CF1-4071-98B0-E6DF61527EFE}" srcOrd="0" destOrd="0" presId="urn:microsoft.com/office/officeart/2005/8/layout/orgChart1"/>
    <dgm:cxn modelId="{32F35883-04D1-45AB-80F1-13FB7E44B8ED}" type="presParOf" srcId="{3A1C6E2F-63E0-411F-BA5B-C6D941ECE914}" destId="{02866AED-6CD4-4648-96EB-4F4B5A959E91}" srcOrd="1" destOrd="0" presId="urn:microsoft.com/office/officeart/2005/8/layout/orgChart1"/>
    <dgm:cxn modelId="{D3915875-39C6-4FD3-AB5B-2435CAC121C3}" type="presParOf" srcId="{338C4479-A24F-42CC-98AE-D04B13909633}" destId="{478275F1-F254-46CF-AA7D-26689E01D78C}" srcOrd="1" destOrd="0" presId="urn:microsoft.com/office/officeart/2005/8/layout/orgChart1"/>
    <dgm:cxn modelId="{0C4B83EF-3A93-4C64-90FB-FDF140317603}" type="presParOf" srcId="{338C4479-A24F-42CC-98AE-D04B13909633}" destId="{999C40D6-74C6-4AC4-B425-C8CFE3A31612}" srcOrd="2" destOrd="0" presId="urn:microsoft.com/office/officeart/2005/8/layout/orgChart1"/>
    <dgm:cxn modelId="{32B07EB8-2234-4E58-A742-78FE742DEC26}" type="presParOf" srcId="{B064B09C-44F7-4E57-9BCD-790A3E1B6D24}" destId="{671D7DE9-9EBE-4F13-BCD1-C1043356EE66}" srcOrd="4" destOrd="0" presId="urn:microsoft.com/office/officeart/2005/8/layout/orgChart1"/>
    <dgm:cxn modelId="{52DC79CF-9993-4BB7-A9DB-EB0D52C7D858}" type="presParOf" srcId="{B064B09C-44F7-4E57-9BCD-790A3E1B6D24}" destId="{6B1B5426-517D-44F0-9341-884825ECB3A9}" srcOrd="5" destOrd="0" presId="urn:microsoft.com/office/officeart/2005/8/layout/orgChart1"/>
    <dgm:cxn modelId="{D141E00C-C750-481B-A0ED-2C60A3082A14}" type="presParOf" srcId="{6B1B5426-517D-44F0-9341-884825ECB3A9}" destId="{915EA3AF-F8C4-4C72-8444-31BF54EF4A11}" srcOrd="0" destOrd="0" presId="urn:microsoft.com/office/officeart/2005/8/layout/orgChart1"/>
    <dgm:cxn modelId="{38032668-86CB-4CC2-A50E-C9A42E44E8ED}" type="presParOf" srcId="{915EA3AF-F8C4-4C72-8444-31BF54EF4A11}" destId="{BCCD12E9-9FAC-4BB8-835E-1B547D1562D2}" srcOrd="0" destOrd="0" presId="urn:microsoft.com/office/officeart/2005/8/layout/orgChart1"/>
    <dgm:cxn modelId="{0091BFC0-6440-47EA-B881-6B96AC54E17D}" type="presParOf" srcId="{915EA3AF-F8C4-4C72-8444-31BF54EF4A11}" destId="{EFC0A82D-F55C-4539-9865-6B090A4763D8}" srcOrd="1" destOrd="0" presId="urn:microsoft.com/office/officeart/2005/8/layout/orgChart1"/>
    <dgm:cxn modelId="{466176CD-BF63-44C2-96DC-BC67695939EF}" type="presParOf" srcId="{6B1B5426-517D-44F0-9341-884825ECB3A9}" destId="{298BCD63-AE99-40F4-AE08-C878DECE9242}" srcOrd="1" destOrd="0" presId="urn:microsoft.com/office/officeart/2005/8/layout/orgChart1"/>
    <dgm:cxn modelId="{743270DB-78CC-4875-9D6F-8EFFCB168E09}" type="presParOf" srcId="{6B1B5426-517D-44F0-9341-884825ECB3A9}" destId="{C109BBD1-F492-4C59-9581-DE9824B3B368}" srcOrd="2" destOrd="0" presId="urn:microsoft.com/office/officeart/2005/8/layout/orgChart1"/>
    <dgm:cxn modelId="{BB4662F7-E76A-4CDC-A91C-B2C3FA6CF815}" type="presParOf" srcId="{CF04633A-E53B-4E9A-A4C6-0AD1185BAFAC}" destId="{20E5E2DF-BAE0-490E-BEF5-E3B80610A63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B770A62-810D-437F-8BF3-8278E97B017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0FC5F0-C362-4CD9-8363-E7589135C8F0}">
      <dgm:prSet phldrT="[Text]" custT="1"/>
      <dgm:spPr>
        <a:solidFill>
          <a:schemeClr val="tx1">
            <a:lumMod val="10000"/>
            <a:lumOff val="90000"/>
          </a:schemeClr>
        </a:solidFill>
        <a:ln>
          <a:solidFill>
            <a:srgbClr val="0B55C1"/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lvl="1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chemeClr val="tx1"/>
              </a:solidFill>
              <a:latin typeface="Calibri" pitchFamily="34" charset="0"/>
            </a:rPr>
            <a:t>Информационный Документ Проекта</a:t>
          </a:r>
          <a:endParaRPr lang="en-US" sz="2000" b="1" dirty="0">
            <a:solidFill>
              <a:schemeClr val="tx1"/>
            </a:solidFill>
            <a:latin typeface="Calibri" pitchFamily="34" charset="0"/>
          </a:endParaRPr>
        </a:p>
      </dgm:t>
    </dgm:pt>
    <dgm:pt modelId="{021D53B7-DF97-4DC1-97C8-088F1CBF42F0}" type="parTrans" cxnId="{5CB163B2-76F2-4A4D-80CD-C27DA30A5126}">
      <dgm:prSet/>
      <dgm:spPr>
        <a:solidFill>
          <a:srgbClr val="0066CC"/>
        </a:solidFill>
        <a:ln>
          <a:solidFill>
            <a:srgbClr val="0066CC"/>
          </a:solidFill>
        </a:ln>
      </dgm:spPr>
      <dgm:t>
        <a:bodyPr/>
        <a:lstStyle/>
        <a:p>
          <a:endParaRPr lang="en-US"/>
        </a:p>
      </dgm:t>
    </dgm:pt>
    <dgm:pt modelId="{B0E77C4A-0DAB-4610-A2D1-E068853724D6}" type="sibTrans" cxnId="{5CB163B2-76F2-4A4D-80CD-C27DA30A5126}">
      <dgm:prSet/>
      <dgm:spPr/>
      <dgm:t>
        <a:bodyPr/>
        <a:lstStyle/>
        <a:p>
          <a:endParaRPr lang="en-US"/>
        </a:p>
      </dgm:t>
    </dgm:pt>
    <dgm:pt modelId="{55EE3112-7DB2-471A-A902-1B52B591B0B0}">
      <dgm:prSet phldrT="[Text]" custT="1"/>
      <dgm:spPr>
        <a:solidFill>
          <a:schemeClr val="tx1">
            <a:lumMod val="10000"/>
            <a:lumOff val="90000"/>
          </a:schemeClr>
        </a:solidFill>
        <a:ln>
          <a:solidFill>
            <a:srgbClr val="0B55C1"/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lvl="1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chemeClr val="tx1"/>
              </a:solidFill>
              <a:latin typeface="Calibri" pitchFamily="34" charset="0"/>
            </a:rPr>
            <a:t>Документ Оценки Проекта</a:t>
          </a:r>
          <a:r>
            <a:rPr lang="en-US" sz="2000" b="1" dirty="0" smtClean="0">
              <a:solidFill>
                <a:schemeClr val="tx1"/>
              </a:solidFill>
              <a:latin typeface="Calibri" pitchFamily="34" charset="0"/>
            </a:rPr>
            <a:t>(PAD)</a:t>
          </a:r>
          <a:endParaRPr lang="en-US" sz="2000" b="1" dirty="0">
            <a:solidFill>
              <a:schemeClr val="tx1"/>
            </a:solidFill>
            <a:latin typeface="Calibri" pitchFamily="34" charset="0"/>
          </a:endParaRPr>
        </a:p>
      </dgm:t>
    </dgm:pt>
    <dgm:pt modelId="{3AF20214-F1C8-49B9-A6E5-48B3F77379FE}" type="sibTrans" cxnId="{F94C56DC-BB32-460B-A049-514DFF6A8262}">
      <dgm:prSet/>
      <dgm:spPr/>
      <dgm:t>
        <a:bodyPr/>
        <a:lstStyle/>
        <a:p>
          <a:endParaRPr lang="en-US"/>
        </a:p>
      </dgm:t>
    </dgm:pt>
    <dgm:pt modelId="{18F000F6-66D3-49D3-AD3F-1FBCA527E8C8}" type="parTrans" cxnId="{F94C56DC-BB32-460B-A049-514DFF6A8262}">
      <dgm:prSet/>
      <dgm:spPr>
        <a:solidFill>
          <a:srgbClr val="0066CC"/>
        </a:solidFill>
        <a:ln>
          <a:solidFill>
            <a:srgbClr val="0066CC"/>
          </a:solidFill>
        </a:ln>
      </dgm:spPr>
      <dgm:t>
        <a:bodyPr/>
        <a:lstStyle/>
        <a:p>
          <a:endParaRPr lang="en-US"/>
        </a:p>
      </dgm:t>
    </dgm:pt>
    <dgm:pt modelId="{A1062D4B-3A1B-43A6-BBD0-2B07AD65EE4A}">
      <dgm:prSet phldrT="[Text]" custT="1"/>
      <dgm:spPr>
        <a:solidFill>
          <a:schemeClr val="tx1">
            <a:lumMod val="10000"/>
            <a:lumOff val="90000"/>
          </a:schemeClr>
        </a:solidFill>
        <a:ln>
          <a:solidFill>
            <a:srgbClr val="0B55C1"/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lvl="1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chemeClr val="tx1"/>
              </a:solidFill>
              <a:latin typeface="Calibri" pitchFamily="34" charset="0"/>
            </a:rPr>
            <a:t>Секторные Стратегии</a:t>
          </a:r>
          <a:endParaRPr lang="en-US" sz="2000" b="1" dirty="0">
            <a:solidFill>
              <a:schemeClr val="tx1"/>
            </a:solidFill>
            <a:latin typeface="Calibri" pitchFamily="34" charset="0"/>
          </a:endParaRPr>
        </a:p>
      </dgm:t>
    </dgm:pt>
    <dgm:pt modelId="{F223F21A-E29A-480E-A9BA-0D4B8F386E6E}" type="sibTrans" cxnId="{206A66FB-3A5C-49E4-890B-6842405D239C}">
      <dgm:prSet/>
      <dgm:spPr/>
      <dgm:t>
        <a:bodyPr/>
        <a:lstStyle/>
        <a:p>
          <a:endParaRPr lang="en-US"/>
        </a:p>
      </dgm:t>
    </dgm:pt>
    <dgm:pt modelId="{774EBDCA-0AFE-41B6-BC5A-80850A664B1E}" type="parTrans" cxnId="{206A66FB-3A5C-49E4-890B-6842405D239C}">
      <dgm:prSet/>
      <dgm:spPr>
        <a:ln>
          <a:solidFill>
            <a:srgbClr val="0066CC"/>
          </a:solidFill>
        </a:ln>
      </dgm:spPr>
      <dgm:t>
        <a:bodyPr/>
        <a:lstStyle/>
        <a:p>
          <a:endParaRPr lang="en-US"/>
        </a:p>
      </dgm:t>
    </dgm:pt>
    <dgm:pt modelId="{F465514E-D11A-4402-A1B3-D9D1874BFF36}">
      <dgm:prSet phldrT="[Text]" phldr="1"/>
      <dgm:spPr>
        <a:noFill/>
        <a:ln>
          <a:noFill/>
        </a:ln>
      </dgm:spPr>
      <dgm:t>
        <a:bodyPr/>
        <a:lstStyle/>
        <a:p>
          <a:endParaRPr lang="en-US" dirty="0"/>
        </a:p>
      </dgm:t>
    </dgm:pt>
    <dgm:pt modelId="{3E563C23-8D62-410D-BFB3-FB2224718686}" type="sibTrans" cxnId="{DF92F26D-EA80-45A8-AE3D-03CD0DB83C68}">
      <dgm:prSet/>
      <dgm:spPr/>
      <dgm:t>
        <a:bodyPr/>
        <a:lstStyle/>
        <a:p>
          <a:endParaRPr lang="en-US"/>
        </a:p>
      </dgm:t>
    </dgm:pt>
    <dgm:pt modelId="{5CC4E571-33AE-4CED-B2CF-F7197E9DF4D4}" type="parTrans" cxnId="{DF92F26D-EA80-45A8-AE3D-03CD0DB83C68}">
      <dgm:prSet/>
      <dgm:spPr/>
      <dgm:t>
        <a:bodyPr/>
        <a:lstStyle/>
        <a:p>
          <a:endParaRPr lang="en-US"/>
        </a:p>
      </dgm:t>
    </dgm:pt>
    <dgm:pt modelId="{10311239-6AE1-4986-8271-0456CA294EF7}">
      <dgm:prSet custT="1"/>
      <dgm:spPr>
        <a:solidFill>
          <a:schemeClr val="tx1">
            <a:lumMod val="10000"/>
            <a:lumOff val="90000"/>
          </a:schemeClr>
        </a:solidFill>
        <a:ln>
          <a:solidFill>
            <a:srgbClr val="0B55C1"/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lvl="1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chemeClr val="tx1"/>
              </a:solidFill>
              <a:latin typeface="Calibri" pitchFamily="34" charset="0"/>
            </a:rPr>
            <a:t>Стратегия Партнерства Стране</a:t>
          </a:r>
          <a:r>
            <a:rPr lang="en-US" sz="2000" b="1" dirty="0" smtClean="0">
              <a:solidFill>
                <a:schemeClr val="tx1"/>
              </a:solidFill>
              <a:latin typeface="Calibri" pitchFamily="34" charset="0"/>
            </a:rPr>
            <a:t>(C</a:t>
          </a:r>
          <a:r>
            <a:rPr lang="ru-RU" sz="2000" b="1" dirty="0" smtClean="0">
              <a:solidFill>
                <a:schemeClr val="tx1"/>
              </a:solidFill>
              <a:latin typeface="Calibri" pitchFamily="34" charset="0"/>
            </a:rPr>
            <a:t>Р</a:t>
          </a:r>
          <a:r>
            <a:rPr lang="en-US" sz="2000" b="1" dirty="0" smtClean="0">
              <a:solidFill>
                <a:schemeClr val="tx1"/>
              </a:solidFill>
              <a:latin typeface="Calibri" pitchFamily="34" charset="0"/>
            </a:rPr>
            <a:t>S)</a:t>
          </a:r>
          <a:endParaRPr lang="en-US" sz="2000" b="1" dirty="0">
            <a:solidFill>
              <a:schemeClr val="tx1"/>
            </a:solidFill>
            <a:latin typeface="Calibri" pitchFamily="34" charset="0"/>
          </a:endParaRPr>
        </a:p>
      </dgm:t>
    </dgm:pt>
    <dgm:pt modelId="{296CB609-CBB7-4816-87F1-5765D829FF18}" type="parTrans" cxnId="{F120628F-C91C-4E11-99D7-189E6B1A0B6C}">
      <dgm:prSet/>
      <dgm:spPr>
        <a:solidFill>
          <a:srgbClr val="0066CC"/>
        </a:solidFill>
        <a:ln>
          <a:solidFill>
            <a:srgbClr val="0066CC"/>
          </a:solidFill>
        </a:ln>
      </dgm:spPr>
      <dgm:t>
        <a:bodyPr/>
        <a:lstStyle/>
        <a:p>
          <a:endParaRPr lang="en-US"/>
        </a:p>
      </dgm:t>
    </dgm:pt>
    <dgm:pt modelId="{EECBCD23-DDA1-4FEA-87A7-245A11415B75}" type="sibTrans" cxnId="{F120628F-C91C-4E11-99D7-189E6B1A0B6C}">
      <dgm:prSet/>
      <dgm:spPr/>
      <dgm:t>
        <a:bodyPr/>
        <a:lstStyle/>
        <a:p>
          <a:endParaRPr lang="en-US"/>
        </a:p>
      </dgm:t>
    </dgm:pt>
    <dgm:pt modelId="{5D2F3EE7-1D91-40C3-A419-ED537A0C4902}" type="pres">
      <dgm:prSet presAssocID="{CB770A62-810D-437F-8BF3-8278E97B017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E35BFEB-5CF2-4CCF-983B-414D72653908}" type="pres">
      <dgm:prSet presAssocID="{F465514E-D11A-4402-A1B3-D9D1874BFF36}" presName="hierRoot1" presStyleCnt="0">
        <dgm:presLayoutVars>
          <dgm:hierBranch val="init"/>
        </dgm:presLayoutVars>
      </dgm:prSet>
      <dgm:spPr/>
    </dgm:pt>
    <dgm:pt modelId="{90A6E768-F457-4540-BEE0-5190332219F6}" type="pres">
      <dgm:prSet presAssocID="{F465514E-D11A-4402-A1B3-D9D1874BFF36}" presName="rootComposite1" presStyleCnt="0"/>
      <dgm:spPr/>
    </dgm:pt>
    <dgm:pt modelId="{42F62B62-B0AC-4297-A88C-597AF2DDAA36}" type="pres">
      <dgm:prSet presAssocID="{F465514E-D11A-4402-A1B3-D9D1874BFF36}" presName="rootText1" presStyleLbl="node0" presStyleIdx="0" presStyleCnt="1" custLinFactX="-69484" custLinFactNeighborX="-100000" custLinFactNeighborY="-742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07B39A-7DCC-4F18-927E-33967F9518B9}" type="pres">
      <dgm:prSet presAssocID="{F465514E-D11A-4402-A1B3-D9D1874BFF36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6F91D76-950E-4AE2-BFD3-1508F03A797F}" type="pres">
      <dgm:prSet presAssocID="{F465514E-D11A-4402-A1B3-D9D1874BFF36}" presName="hierChild2" presStyleCnt="0"/>
      <dgm:spPr/>
    </dgm:pt>
    <dgm:pt modelId="{C4FE5D92-1521-4E83-94D5-5D92B6FDD709}" type="pres">
      <dgm:prSet presAssocID="{296CB609-CBB7-4816-87F1-5765D829FF18}" presName="Name37" presStyleLbl="parChTrans1D2" presStyleIdx="0" presStyleCnt="4"/>
      <dgm:spPr/>
      <dgm:t>
        <a:bodyPr/>
        <a:lstStyle/>
        <a:p>
          <a:endParaRPr lang="en-US"/>
        </a:p>
      </dgm:t>
    </dgm:pt>
    <dgm:pt modelId="{37F00C86-697D-4B22-8277-2904E8B3941A}" type="pres">
      <dgm:prSet presAssocID="{10311239-6AE1-4986-8271-0456CA294EF7}" presName="hierRoot2" presStyleCnt="0">
        <dgm:presLayoutVars>
          <dgm:hierBranch val="init"/>
        </dgm:presLayoutVars>
      </dgm:prSet>
      <dgm:spPr/>
    </dgm:pt>
    <dgm:pt modelId="{18A518F8-23B0-4394-AC65-A7FAEE1E4260}" type="pres">
      <dgm:prSet presAssocID="{10311239-6AE1-4986-8271-0456CA294EF7}" presName="rootComposite" presStyleCnt="0"/>
      <dgm:spPr/>
    </dgm:pt>
    <dgm:pt modelId="{C6E42F73-B5E3-47B1-AA41-ED48C371AB7B}" type="pres">
      <dgm:prSet presAssocID="{10311239-6AE1-4986-8271-0456CA294EF7}" presName="rootText" presStyleLbl="node2" presStyleIdx="0" presStyleCnt="4" custScaleX="138942" custScaleY="10268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989FAC4E-12AB-496C-B9D8-CA759B06837C}" type="pres">
      <dgm:prSet presAssocID="{10311239-6AE1-4986-8271-0456CA294EF7}" presName="rootConnector" presStyleLbl="node2" presStyleIdx="0" presStyleCnt="4"/>
      <dgm:spPr/>
      <dgm:t>
        <a:bodyPr/>
        <a:lstStyle/>
        <a:p>
          <a:endParaRPr lang="en-US"/>
        </a:p>
      </dgm:t>
    </dgm:pt>
    <dgm:pt modelId="{8D2B4A1E-5BDD-4434-B83A-795EF91AE507}" type="pres">
      <dgm:prSet presAssocID="{10311239-6AE1-4986-8271-0456CA294EF7}" presName="hierChild4" presStyleCnt="0"/>
      <dgm:spPr/>
    </dgm:pt>
    <dgm:pt modelId="{1285EFE5-0528-4658-A6A4-252EFD5CCA9A}" type="pres">
      <dgm:prSet presAssocID="{10311239-6AE1-4986-8271-0456CA294EF7}" presName="hierChild5" presStyleCnt="0"/>
      <dgm:spPr/>
    </dgm:pt>
    <dgm:pt modelId="{E9D2E9B6-1609-487C-B9D7-0CD5C777BE54}" type="pres">
      <dgm:prSet presAssocID="{774EBDCA-0AFE-41B6-BC5A-80850A664B1E}" presName="Name37" presStyleLbl="parChTrans1D2" presStyleIdx="1" presStyleCnt="4"/>
      <dgm:spPr/>
      <dgm:t>
        <a:bodyPr/>
        <a:lstStyle/>
        <a:p>
          <a:endParaRPr lang="en-US"/>
        </a:p>
      </dgm:t>
    </dgm:pt>
    <dgm:pt modelId="{D4835C01-DE8B-48C1-844F-8D25FD160A15}" type="pres">
      <dgm:prSet presAssocID="{A1062D4B-3A1B-43A6-BBD0-2B07AD65EE4A}" presName="hierRoot2" presStyleCnt="0">
        <dgm:presLayoutVars>
          <dgm:hierBranch val="init"/>
        </dgm:presLayoutVars>
      </dgm:prSet>
      <dgm:spPr/>
    </dgm:pt>
    <dgm:pt modelId="{64F1BABC-CAB1-49ED-9CAC-0D0EDD0BE3C7}" type="pres">
      <dgm:prSet presAssocID="{A1062D4B-3A1B-43A6-BBD0-2B07AD65EE4A}" presName="rootComposite" presStyleCnt="0"/>
      <dgm:spPr/>
    </dgm:pt>
    <dgm:pt modelId="{27247442-1DF0-4404-8E99-5EB31AC3957D}" type="pres">
      <dgm:prSet presAssocID="{A1062D4B-3A1B-43A6-BBD0-2B07AD65EE4A}" presName="rootText" presStyleLbl="node2" presStyleIdx="1" presStyleCnt="4" custScaleX="89247" custScaleY="103855" custLinFactNeighborX="-8479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37F933E7-FA44-4D40-A7C2-A6678BDBD9ED}" type="pres">
      <dgm:prSet presAssocID="{A1062D4B-3A1B-43A6-BBD0-2B07AD65EE4A}" presName="rootConnector" presStyleLbl="node2" presStyleIdx="1" presStyleCnt="4"/>
      <dgm:spPr/>
      <dgm:t>
        <a:bodyPr/>
        <a:lstStyle/>
        <a:p>
          <a:endParaRPr lang="en-US"/>
        </a:p>
      </dgm:t>
    </dgm:pt>
    <dgm:pt modelId="{53F97CFA-8AA7-4B38-BDED-FD738F9A0C24}" type="pres">
      <dgm:prSet presAssocID="{A1062D4B-3A1B-43A6-BBD0-2B07AD65EE4A}" presName="hierChild4" presStyleCnt="0"/>
      <dgm:spPr/>
    </dgm:pt>
    <dgm:pt modelId="{CE7E054D-8610-403C-9438-BCB9B4102AB9}" type="pres">
      <dgm:prSet presAssocID="{A1062D4B-3A1B-43A6-BBD0-2B07AD65EE4A}" presName="hierChild5" presStyleCnt="0"/>
      <dgm:spPr/>
    </dgm:pt>
    <dgm:pt modelId="{A3AFE1B6-B289-4993-A3FD-8A53D8830DDC}" type="pres">
      <dgm:prSet presAssocID="{18F000F6-66D3-49D3-AD3F-1FBCA527E8C8}" presName="Name37" presStyleLbl="parChTrans1D2" presStyleIdx="2" presStyleCnt="4"/>
      <dgm:spPr/>
      <dgm:t>
        <a:bodyPr/>
        <a:lstStyle/>
        <a:p>
          <a:endParaRPr lang="en-US"/>
        </a:p>
      </dgm:t>
    </dgm:pt>
    <dgm:pt modelId="{01F0AC2C-5D8C-4164-9385-9E918A53452E}" type="pres">
      <dgm:prSet presAssocID="{55EE3112-7DB2-471A-A902-1B52B591B0B0}" presName="hierRoot2" presStyleCnt="0">
        <dgm:presLayoutVars>
          <dgm:hierBranch val="init"/>
        </dgm:presLayoutVars>
      </dgm:prSet>
      <dgm:spPr/>
    </dgm:pt>
    <dgm:pt modelId="{3DE6BCBE-B1D4-4D25-886B-FE0BB94EA121}" type="pres">
      <dgm:prSet presAssocID="{55EE3112-7DB2-471A-A902-1B52B591B0B0}" presName="rootComposite" presStyleCnt="0"/>
      <dgm:spPr/>
    </dgm:pt>
    <dgm:pt modelId="{8A7DFAAF-21A0-4F73-AAD7-F7C64A90417D}" type="pres">
      <dgm:prSet presAssocID="{55EE3112-7DB2-471A-A902-1B52B591B0B0}" presName="rootText" presStyleLbl="node2" presStyleIdx="2" presStyleCnt="4" custScaleX="130801" custScaleY="116330" custLinFactNeighborX="-1811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706EC729-B9C0-4261-9858-4A683BEF9DCC}" type="pres">
      <dgm:prSet presAssocID="{55EE3112-7DB2-471A-A902-1B52B591B0B0}" presName="rootConnector" presStyleLbl="node2" presStyleIdx="2" presStyleCnt="4"/>
      <dgm:spPr/>
      <dgm:t>
        <a:bodyPr/>
        <a:lstStyle/>
        <a:p>
          <a:endParaRPr lang="en-US"/>
        </a:p>
      </dgm:t>
    </dgm:pt>
    <dgm:pt modelId="{D5290A8A-2FB3-4BDB-8D44-B3C007032F36}" type="pres">
      <dgm:prSet presAssocID="{55EE3112-7DB2-471A-A902-1B52B591B0B0}" presName="hierChild4" presStyleCnt="0"/>
      <dgm:spPr/>
    </dgm:pt>
    <dgm:pt modelId="{74CEFA3F-40E5-46CB-832B-314CEFB592ED}" type="pres">
      <dgm:prSet presAssocID="{55EE3112-7DB2-471A-A902-1B52B591B0B0}" presName="hierChild5" presStyleCnt="0"/>
      <dgm:spPr/>
    </dgm:pt>
    <dgm:pt modelId="{142F8689-AF26-4B9F-AF15-00B0A651DA52}" type="pres">
      <dgm:prSet presAssocID="{021D53B7-DF97-4DC1-97C8-088F1CBF42F0}" presName="Name37" presStyleLbl="parChTrans1D2" presStyleIdx="3" presStyleCnt="4"/>
      <dgm:spPr/>
      <dgm:t>
        <a:bodyPr/>
        <a:lstStyle/>
        <a:p>
          <a:endParaRPr lang="en-US"/>
        </a:p>
      </dgm:t>
    </dgm:pt>
    <dgm:pt modelId="{4374F2B0-02A0-4D11-ADDB-E132F1299FE7}" type="pres">
      <dgm:prSet presAssocID="{190FC5F0-C362-4CD9-8363-E7589135C8F0}" presName="hierRoot2" presStyleCnt="0">
        <dgm:presLayoutVars>
          <dgm:hierBranch val="init"/>
        </dgm:presLayoutVars>
      </dgm:prSet>
      <dgm:spPr/>
    </dgm:pt>
    <dgm:pt modelId="{5829B131-59D3-47C1-BC3F-2304CAD449A9}" type="pres">
      <dgm:prSet presAssocID="{190FC5F0-C362-4CD9-8363-E7589135C8F0}" presName="rootComposite" presStyleCnt="0"/>
      <dgm:spPr/>
    </dgm:pt>
    <dgm:pt modelId="{AF4AA202-7B2E-49C5-A820-E9BB88DB31EF}" type="pres">
      <dgm:prSet presAssocID="{190FC5F0-C362-4CD9-8363-E7589135C8F0}" presName="rootText" presStyleLbl="node2" presStyleIdx="3" presStyleCnt="4" custScaleX="140751" custLinFactNeighborX="-29223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901C3148-BBA3-41A1-9E0E-E6EA98EE58FB}" type="pres">
      <dgm:prSet presAssocID="{190FC5F0-C362-4CD9-8363-E7589135C8F0}" presName="rootConnector" presStyleLbl="node2" presStyleIdx="3" presStyleCnt="4"/>
      <dgm:spPr/>
      <dgm:t>
        <a:bodyPr/>
        <a:lstStyle/>
        <a:p>
          <a:endParaRPr lang="en-US"/>
        </a:p>
      </dgm:t>
    </dgm:pt>
    <dgm:pt modelId="{DB6C878A-6BD0-4C38-ABFD-F69AE30FB364}" type="pres">
      <dgm:prSet presAssocID="{190FC5F0-C362-4CD9-8363-E7589135C8F0}" presName="hierChild4" presStyleCnt="0"/>
      <dgm:spPr/>
    </dgm:pt>
    <dgm:pt modelId="{D63E5B85-0402-4E9F-BD3A-B8E678B622AB}" type="pres">
      <dgm:prSet presAssocID="{190FC5F0-C362-4CD9-8363-E7589135C8F0}" presName="hierChild5" presStyleCnt="0"/>
      <dgm:spPr/>
    </dgm:pt>
    <dgm:pt modelId="{8431221C-45E7-44B3-96FB-EC117D012562}" type="pres">
      <dgm:prSet presAssocID="{F465514E-D11A-4402-A1B3-D9D1874BFF36}" presName="hierChild3" presStyleCnt="0"/>
      <dgm:spPr/>
    </dgm:pt>
  </dgm:ptLst>
  <dgm:cxnLst>
    <dgm:cxn modelId="{9F2AEDC8-1DBD-4809-8048-E6FE4C76D5A8}" type="presOf" srcId="{55EE3112-7DB2-471A-A902-1B52B591B0B0}" destId="{706EC729-B9C0-4261-9858-4A683BEF9DCC}" srcOrd="1" destOrd="0" presId="urn:microsoft.com/office/officeart/2005/8/layout/orgChart1"/>
    <dgm:cxn modelId="{FCCD8501-A30D-4F00-8EA6-0C96F2595440}" type="presOf" srcId="{CB770A62-810D-437F-8BF3-8278E97B0173}" destId="{5D2F3EE7-1D91-40C3-A419-ED537A0C4902}" srcOrd="0" destOrd="0" presId="urn:microsoft.com/office/officeart/2005/8/layout/orgChart1"/>
    <dgm:cxn modelId="{5CB163B2-76F2-4A4D-80CD-C27DA30A5126}" srcId="{F465514E-D11A-4402-A1B3-D9D1874BFF36}" destId="{190FC5F0-C362-4CD9-8363-E7589135C8F0}" srcOrd="3" destOrd="0" parTransId="{021D53B7-DF97-4DC1-97C8-088F1CBF42F0}" sibTransId="{B0E77C4A-0DAB-4610-A2D1-E068853724D6}"/>
    <dgm:cxn modelId="{D1834095-8AFD-49C1-A361-226476A36C33}" type="presOf" srcId="{10311239-6AE1-4986-8271-0456CA294EF7}" destId="{C6E42F73-B5E3-47B1-AA41-ED48C371AB7B}" srcOrd="0" destOrd="0" presId="urn:microsoft.com/office/officeart/2005/8/layout/orgChart1"/>
    <dgm:cxn modelId="{3AA89E8C-8A7C-4396-A917-35624C3186A0}" type="presOf" srcId="{F465514E-D11A-4402-A1B3-D9D1874BFF36}" destId="{4407B39A-7DCC-4F18-927E-33967F9518B9}" srcOrd="1" destOrd="0" presId="urn:microsoft.com/office/officeart/2005/8/layout/orgChart1"/>
    <dgm:cxn modelId="{DF92F26D-EA80-45A8-AE3D-03CD0DB83C68}" srcId="{CB770A62-810D-437F-8BF3-8278E97B0173}" destId="{F465514E-D11A-4402-A1B3-D9D1874BFF36}" srcOrd="0" destOrd="0" parTransId="{5CC4E571-33AE-4CED-B2CF-F7197E9DF4D4}" sibTransId="{3E563C23-8D62-410D-BFB3-FB2224718686}"/>
    <dgm:cxn modelId="{A9554EBB-ECEB-4925-9D9A-4F9D640030CC}" type="presOf" srcId="{774EBDCA-0AFE-41B6-BC5A-80850A664B1E}" destId="{E9D2E9B6-1609-487C-B9D7-0CD5C777BE54}" srcOrd="0" destOrd="0" presId="urn:microsoft.com/office/officeart/2005/8/layout/orgChart1"/>
    <dgm:cxn modelId="{C815D05D-4299-40D5-B05C-502CB431FBEB}" type="presOf" srcId="{F465514E-D11A-4402-A1B3-D9D1874BFF36}" destId="{42F62B62-B0AC-4297-A88C-597AF2DDAA36}" srcOrd="0" destOrd="0" presId="urn:microsoft.com/office/officeart/2005/8/layout/orgChart1"/>
    <dgm:cxn modelId="{A230BAB5-D75D-4906-BDD4-7D855334DA1A}" type="presOf" srcId="{10311239-6AE1-4986-8271-0456CA294EF7}" destId="{989FAC4E-12AB-496C-B9D8-CA759B06837C}" srcOrd="1" destOrd="0" presId="urn:microsoft.com/office/officeart/2005/8/layout/orgChart1"/>
    <dgm:cxn modelId="{2BE9FDF0-83ED-4BD3-A155-166B2A3D56B1}" type="presOf" srcId="{A1062D4B-3A1B-43A6-BBD0-2B07AD65EE4A}" destId="{37F933E7-FA44-4D40-A7C2-A6678BDBD9ED}" srcOrd="1" destOrd="0" presId="urn:microsoft.com/office/officeart/2005/8/layout/orgChart1"/>
    <dgm:cxn modelId="{F120628F-C91C-4E11-99D7-189E6B1A0B6C}" srcId="{F465514E-D11A-4402-A1B3-D9D1874BFF36}" destId="{10311239-6AE1-4986-8271-0456CA294EF7}" srcOrd="0" destOrd="0" parTransId="{296CB609-CBB7-4816-87F1-5765D829FF18}" sibTransId="{EECBCD23-DDA1-4FEA-87A7-245A11415B75}"/>
    <dgm:cxn modelId="{047FEFA4-2BC9-43D9-A137-67BE0B1AD80D}" type="presOf" srcId="{190FC5F0-C362-4CD9-8363-E7589135C8F0}" destId="{AF4AA202-7B2E-49C5-A820-E9BB88DB31EF}" srcOrd="0" destOrd="0" presId="urn:microsoft.com/office/officeart/2005/8/layout/orgChart1"/>
    <dgm:cxn modelId="{81725168-338E-4D71-B7BF-018A837AD5D5}" type="presOf" srcId="{A1062D4B-3A1B-43A6-BBD0-2B07AD65EE4A}" destId="{27247442-1DF0-4404-8E99-5EB31AC3957D}" srcOrd="0" destOrd="0" presId="urn:microsoft.com/office/officeart/2005/8/layout/orgChart1"/>
    <dgm:cxn modelId="{9128D1D5-EB56-46DD-9C8C-A8EA735B5949}" type="presOf" srcId="{55EE3112-7DB2-471A-A902-1B52B591B0B0}" destId="{8A7DFAAF-21A0-4F73-AAD7-F7C64A90417D}" srcOrd="0" destOrd="0" presId="urn:microsoft.com/office/officeart/2005/8/layout/orgChart1"/>
    <dgm:cxn modelId="{1B53FF80-85FD-4F91-987E-2492AB5B4DDA}" type="presOf" srcId="{021D53B7-DF97-4DC1-97C8-088F1CBF42F0}" destId="{142F8689-AF26-4B9F-AF15-00B0A651DA52}" srcOrd="0" destOrd="0" presId="urn:microsoft.com/office/officeart/2005/8/layout/orgChart1"/>
    <dgm:cxn modelId="{F94C56DC-BB32-460B-A049-514DFF6A8262}" srcId="{F465514E-D11A-4402-A1B3-D9D1874BFF36}" destId="{55EE3112-7DB2-471A-A902-1B52B591B0B0}" srcOrd="2" destOrd="0" parTransId="{18F000F6-66D3-49D3-AD3F-1FBCA527E8C8}" sibTransId="{3AF20214-F1C8-49B9-A6E5-48B3F77379FE}"/>
    <dgm:cxn modelId="{206A66FB-3A5C-49E4-890B-6842405D239C}" srcId="{F465514E-D11A-4402-A1B3-D9D1874BFF36}" destId="{A1062D4B-3A1B-43A6-BBD0-2B07AD65EE4A}" srcOrd="1" destOrd="0" parTransId="{774EBDCA-0AFE-41B6-BC5A-80850A664B1E}" sibTransId="{F223F21A-E29A-480E-A9BA-0D4B8F386E6E}"/>
    <dgm:cxn modelId="{4FC06FD9-EE2B-4B37-9A5D-83317F04DA1B}" type="presOf" srcId="{190FC5F0-C362-4CD9-8363-E7589135C8F0}" destId="{901C3148-BBA3-41A1-9E0E-E6EA98EE58FB}" srcOrd="1" destOrd="0" presId="urn:microsoft.com/office/officeart/2005/8/layout/orgChart1"/>
    <dgm:cxn modelId="{B7AAEFFA-DF6A-427C-A600-9D36D4F25D93}" type="presOf" srcId="{296CB609-CBB7-4816-87F1-5765D829FF18}" destId="{C4FE5D92-1521-4E83-94D5-5D92B6FDD709}" srcOrd="0" destOrd="0" presId="urn:microsoft.com/office/officeart/2005/8/layout/orgChart1"/>
    <dgm:cxn modelId="{172F3A93-BDD6-43FE-8C04-E50E7370CC16}" type="presOf" srcId="{18F000F6-66D3-49D3-AD3F-1FBCA527E8C8}" destId="{A3AFE1B6-B289-4993-A3FD-8A53D8830DDC}" srcOrd="0" destOrd="0" presId="urn:microsoft.com/office/officeart/2005/8/layout/orgChart1"/>
    <dgm:cxn modelId="{4736A822-86C8-46BE-AB1A-2252DED6D8B1}" type="presParOf" srcId="{5D2F3EE7-1D91-40C3-A419-ED537A0C4902}" destId="{0E35BFEB-5CF2-4CCF-983B-414D72653908}" srcOrd="0" destOrd="0" presId="urn:microsoft.com/office/officeart/2005/8/layout/orgChart1"/>
    <dgm:cxn modelId="{2967B6E2-B2B4-4B91-9A13-1D41732D480A}" type="presParOf" srcId="{0E35BFEB-5CF2-4CCF-983B-414D72653908}" destId="{90A6E768-F457-4540-BEE0-5190332219F6}" srcOrd="0" destOrd="0" presId="urn:microsoft.com/office/officeart/2005/8/layout/orgChart1"/>
    <dgm:cxn modelId="{E0C8F72C-2BBF-4B41-9507-7EF1A5A5C65A}" type="presParOf" srcId="{90A6E768-F457-4540-BEE0-5190332219F6}" destId="{42F62B62-B0AC-4297-A88C-597AF2DDAA36}" srcOrd="0" destOrd="0" presId="urn:microsoft.com/office/officeart/2005/8/layout/orgChart1"/>
    <dgm:cxn modelId="{F2D5026E-3ECE-4C38-BEC2-E25095D93B21}" type="presParOf" srcId="{90A6E768-F457-4540-BEE0-5190332219F6}" destId="{4407B39A-7DCC-4F18-927E-33967F9518B9}" srcOrd="1" destOrd="0" presId="urn:microsoft.com/office/officeart/2005/8/layout/orgChart1"/>
    <dgm:cxn modelId="{1BED97BB-4EE7-4761-AC69-AFF940177043}" type="presParOf" srcId="{0E35BFEB-5CF2-4CCF-983B-414D72653908}" destId="{C6F91D76-950E-4AE2-BFD3-1508F03A797F}" srcOrd="1" destOrd="0" presId="urn:microsoft.com/office/officeart/2005/8/layout/orgChart1"/>
    <dgm:cxn modelId="{009A499A-5FB4-4CCD-9DAD-718B49C73A15}" type="presParOf" srcId="{C6F91D76-950E-4AE2-BFD3-1508F03A797F}" destId="{C4FE5D92-1521-4E83-94D5-5D92B6FDD709}" srcOrd="0" destOrd="0" presId="urn:microsoft.com/office/officeart/2005/8/layout/orgChart1"/>
    <dgm:cxn modelId="{D565263E-C694-4BB1-848C-1ABD4A195D52}" type="presParOf" srcId="{C6F91D76-950E-4AE2-BFD3-1508F03A797F}" destId="{37F00C86-697D-4B22-8277-2904E8B3941A}" srcOrd="1" destOrd="0" presId="urn:microsoft.com/office/officeart/2005/8/layout/orgChart1"/>
    <dgm:cxn modelId="{59397A84-F462-4515-8F73-2382CBC6E92A}" type="presParOf" srcId="{37F00C86-697D-4B22-8277-2904E8B3941A}" destId="{18A518F8-23B0-4394-AC65-A7FAEE1E4260}" srcOrd="0" destOrd="0" presId="urn:microsoft.com/office/officeart/2005/8/layout/orgChart1"/>
    <dgm:cxn modelId="{F17AAEAE-1D0B-4818-A583-680069276C29}" type="presParOf" srcId="{18A518F8-23B0-4394-AC65-A7FAEE1E4260}" destId="{C6E42F73-B5E3-47B1-AA41-ED48C371AB7B}" srcOrd="0" destOrd="0" presId="urn:microsoft.com/office/officeart/2005/8/layout/orgChart1"/>
    <dgm:cxn modelId="{8375A9C0-8C64-4A92-9D38-7938F34B0886}" type="presParOf" srcId="{18A518F8-23B0-4394-AC65-A7FAEE1E4260}" destId="{989FAC4E-12AB-496C-B9D8-CA759B06837C}" srcOrd="1" destOrd="0" presId="urn:microsoft.com/office/officeart/2005/8/layout/orgChart1"/>
    <dgm:cxn modelId="{D28903BD-1B54-4132-8AC6-D9CFE0D8D8D4}" type="presParOf" srcId="{37F00C86-697D-4B22-8277-2904E8B3941A}" destId="{8D2B4A1E-5BDD-4434-B83A-795EF91AE507}" srcOrd="1" destOrd="0" presId="urn:microsoft.com/office/officeart/2005/8/layout/orgChart1"/>
    <dgm:cxn modelId="{7F76996C-8B5C-47F4-A550-B5286C622757}" type="presParOf" srcId="{37F00C86-697D-4B22-8277-2904E8B3941A}" destId="{1285EFE5-0528-4658-A6A4-252EFD5CCA9A}" srcOrd="2" destOrd="0" presId="urn:microsoft.com/office/officeart/2005/8/layout/orgChart1"/>
    <dgm:cxn modelId="{545D5DF4-B6C4-4CD2-B896-5F0A3418E753}" type="presParOf" srcId="{C6F91D76-950E-4AE2-BFD3-1508F03A797F}" destId="{E9D2E9B6-1609-487C-B9D7-0CD5C777BE54}" srcOrd="2" destOrd="0" presId="urn:microsoft.com/office/officeart/2005/8/layout/orgChart1"/>
    <dgm:cxn modelId="{C80E81CC-9DE2-4BFB-9690-B8C37524F4A5}" type="presParOf" srcId="{C6F91D76-950E-4AE2-BFD3-1508F03A797F}" destId="{D4835C01-DE8B-48C1-844F-8D25FD160A15}" srcOrd="3" destOrd="0" presId="urn:microsoft.com/office/officeart/2005/8/layout/orgChart1"/>
    <dgm:cxn modelId="{3DC7B164-5074-4915-910A-203FC112525B}" type="presParOf" srcId="{D4835C01-DE8B-48C1-844F-8D25FD160A15}" destId="{64F1BABC-CAB1-49ED-9CAC-0D0EDD0BE3C7}" srcOrd="0" destOrd="0" presId="urn:microsoft.com/office/officeart/2005/8/layout/orgChart1"/>
    <dgm:cxn modelId="{D5A7045B-7BCB-494E-89A6-465512FBB36F}" type="presParOf" srcId="{64F1BABC-CAB1-49ED-9CAC-0D0EDD0BE3C7}" destId="{27247442-1DF0-4404-8E99-5EB31AC3957D}" srcOrd="0" destOrd="0" presId="urn:microsoft.com/office/officeart/2005/8/layout/orgChart1"/>
    <dgm:cxn modelId="{2D30030C-46B3-42C5-9DDD-8C31F7739AB3}" type="presParOf" srcId="{64F1BABC-CAB1-49ED-9CAC-0D0EDD0BE3C7}" destId="{37F933E7-FA44-4D40-A7C2-A6678BDBD9ED}" srcOrd="1" destOrd="0" presId="urn:microsoft.com/office/officeart/2005/8/layout/orgChart1"/>
    <dgm:cxn modelId="{7D3B8311-F930-48AC-8703-026EB4BA9EAE}" type="presParOf" srcId="{D4835C01-DE8B-48C1-844F-8D25FD160A15}" destId="{53F97CFA-8AA7-4B38-BDED-FD738F9A0C24}" srcOrd="1" destOrd="0" presId="urn:microsoft.com/office/officeart/2005/8/layout/orgChart1"/>
    <dgm:cxn modelId="{BCC90237-51A8-4387-8E12-4637A8B0C91D}" type="presParOf" srcId="{D4835C01-DE8B-48C1-844F-8D25FD160A15}" destId="{CE7E054D-8610-403C-9438-BCB9B4102AB9}" srcOrd="2" destOrd="0" presId="urn:microsoft.com/office/officeart/2005/8/layout/orgChart1"/>
    <dgm:cxn modelId="{5428A969-9CC0-45E2-8C3A-868D5F8264BB}" type="presParOf" srcId="{C6F91D76-950E-4AE2-BFD3-1508F03A797F}" destId="{A3AFE1B6-B289-4993-A3FD-8A53D8830DDC}" srcOrd="4" destOrd="0" presId="urn:microsoft.com/office/officeart/2005/8/layout/orgChart1"/>
    <dgm:cxn modelId="{91C54E36-036D-4414-A8AA-E80A4C858F24}" type="presParOf" srcId="{C6F91D76-950E-4AE2-BFD3-1508F03A797F}" destId="{01F0AC2C-5D8C-4164-9385-9E918A53452E}" srcOrd="5" destOrd="0" presId="urn:microsoft.com/office/officeart/2005/8/layout/orgChart1"/>
    <dgm:cxn modelId="{AEB2250C-7876-4F4C-AF4D-9FADD6ADFE60}" type="presParOf" srcId="{01F0AC2C-5D8C-4164-9385-9E918A53452E}" destId="{3DE6BCBE-B1D4-4D25-886B-FE0BB94EA121}" srcOrd="0" destOrd="0" presId="urn:microsoft.com/office/officeart/2005/8/layout/orgChart1"/>
    <dgm:cxn modelId="{7CBCAC8E-A5F4-4B3E-98E1-0E9D4DA52511}" type="presParOf" srcId="{3DE6BCBE-B1D4-4D25-886B-FE0BB94EA121}" destId="{8A7DFAAF-21A0-4F73-AAD7-F7C64A90417D}" srcOrd="0" destOrd="0" presId="urn:microsoft.com/office/officeart/2005/8/layout/orgChart1"/>
    <dgm:cxn modelId="{0739C86B-B1C7-4EAD-903C-17045957F970}" type="presParOf" srcId="{3DE6BCBE-B1D4-4D25-886B-FE0BB94EA121}" destId="{706EC729-B9C0-4261-9858-4A683BEF9DCC}" srcOrd="1" destOrd="0" presId="urn:microsoft.com/office/officeart/2005/8/layout/orgChart1"/>
    <dgm:cxn modelId="{C5C2E107-538B-4389-978D-912024C85F19}" type="presParOf" srcId="{01F0AC2C-5D8C-4164-9385-9E918A53452E}" destId="{D5290A8A-2FB3-4BDB-8D44-B3C007032F36}" srcOrd="1" destOrd="0" presId="urn:microsoft.com/office/officeart/2005/8/layout/orgChart1"/>
    <dgm:cxn modelId="{D1A9AC79-D621-4AB0-A5A5-FA84C4649772}" type="presParOf" srcId="{01F0AC2C-5D8C-4164-9385-9E918A53452E}" destId="{74CEFA3F-40E5-46CB-832B-314CEFB592ED}" srcOrd="2" destOrd="0" presId="urn:microsoft.com/office/officeart/2005/8/layout/orgChart1"/>
    <dgm:cxn modelId="{E989AA6C-98AC-4A81-B92C-6B39F30327F6}" type="presParOf" srcId="{C6F91D76-950E-4AE2-BFD3-1508F03A797F}" destId="{142F8689-AF26-4B9F-AF15-00B0A651DA52}" srcOrd="6" destOrd="0" presId="urn:microsoft.com/office/officeart/2005/8/layout/orgChart1"/>
    <dgm:cxn modelId="{E06DB0CC-A3EC-4009-B5CB-8FE6B0618FC5}" type="presParOf" srcId="{C6F91D76-950E-4AE2-BFD3-1508F03A797F}" destId="{4374F2B0-02A0-4D11-ADDB-E132F1299FE7}" srcOrd="7" destOrd="0" presId="urn:microsoft.com/office/officeart/2005/8/layout/orgChart1"/>
    <dgm:cxn modelId="{60C0EA1E-5598-4A27-A084-F6530762D2B7}" type="presParOf" srcId="{4374F2B0-02A0-4D11-ADDB-E132F1299FE7}" destId="{5829B131-59D3-47C1-BC3F-2304CAD449A9}" srcOrd="0" destOrd="0" presId="urn:microsoft.com/office/officeart/2005/8/layout/orgChart1"/>
    <dgm:cxn modelId="{44DD2D42-7833-4511-BBCD-9306740957B1}" type="presParOf" srcId="{5829B131-59D3-47C1-BC3F-2304CAD449A9}" destId="{AF4AA202-7B2E-49C5-A820-E9BB88DB31EF}" srcOrd="0" destOrd="0" presId="urn:microsoft.com/office/officeart/2005/8/layout/orgChart1"/>
    <dgm:cxn modelId="{B345FC31-B646-414F-84B1-555339D947CE}" type="presParOf" srcId="{5829B131-59D3-47C1-BC3F-2304CAD449A9}" destId="{901C3148-BBA3-41A1-9E0E-E6EA98EE58FB}" srcOrd="1" destOrd="0" presId="urn:microsoft.com/office/officeart/2005/8/layout/orgChart1"/>
    <dgm:cxn modelId="{825E9ACF-DCE6-4499-87A4-435F1180FEDB}" type="presParOf" srcId="{4374F2B0-02A0-4D11-ADDB-E132F1299FE7}" destId="{DB6C878A-6BD0-4C38-ABFD-F69AE30FB364}" srcOrd="1" destOrd="0" presId="urn:microsoft.com/office/officeart/2005/8/layout/orgChart1"/>
    <dgm:cxn modelId="{AE9160CD-3DF5-48B5-8BF1-C5A4D47CD3CC}" type="presParOf" srcId="{4374F2B0-02A0-4D11-ADDB-E132F1299FE7}" destId="{D63E5B85-0402-4E9F-BD3A-B8E678B622AB}" srcOrd="2" destOrd="0" presId="urn:microsoft.com/office/officeart/2005/8/layout/orgChart1"/>
    <dgm:cxn modelId="{073A9FB2-D82D-4E23-B752-ED615367967D}" type="presParOf" srcId="{0E35BFEB-5CF2-4CCF-983B-414D72653908}" destId="{8431221C-45E7-44B3-96FB-EC117D01256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275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4" tIns="45977" rIns="91954" bIns="45977" numCol="1" anchor="t" anchorCtr="0" compatLnSpc="1">
            <a:prstTxWarp prst="textNoShape">
              <a:avLst/>
            </a:prstTxWarp>
          </a:bodyPr>
          <a:lstStyle>
            <a:lvl1pPr algn="l" defTabSz="91802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02" y="0"/>
            <a:ext cx="2946275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4" tIns="45977" rIns="91954" bIns="45977" numCol="1" anchor="t" anchorCtr="0" compatLnSpc="1">
            <a:prstTxWarp prst="textNoShape">
              <a:avLst/>
            </a:prstTxWarp>
          </a:bodyPr>
          <a:lstStyle>
            <a:lvl1pPr algn="r" defTabSz="91802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478"/>
            <a:ext cx="2946275" cy="49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4" tIns="45977" rIns="91954" bIns="45977" numCol="1" anchor="b" anchorCtr="0" compatLnSpc="1">
            <a:prstTxWarp prst="textNoShape">
              <a:avLst/>
            </a:prstTxWarp>
          </a:bodyPr>
          <a:lstStyle>
            <a:lvl1pPr algn="l" defTabSz="91802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02" y="9431478"/>
            <a:ext cx="2946275" cy="49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4" tIns="45977" rIns="91954" bIns="45977" numCol="1" anchor="b" anchorCtr="0" compatLnSpc="1">
            <a:prstTxWarp prst="textNoShape">
              <a:avLst/>
            </a:prstTxWarp>
          </a:bodyPr>
          <a:lstStyle>
            <a:lvl1pPr algn="r" defTabSz="91802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FA00524A-5AD2-4AEF-82E0-4933490C38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856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275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4" tIns="45977" rIns="91954" bIns="45977" numCol="1" anchor="t" anchorCtr="0" compatLnSpc="1">
            <a:prstTxWarp prst="textNoShape">
              <a:avLst/>
            </a:prstTxWarp>
          </a:bodyPr>
          <a:lstStyle>
            <a:lvl1pPr algn="l" defTabSz="91802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02" y="0"/>
            <a:ext cx="2946275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4" tIns="45977" rIns="91954" bIns="45977" numCol="1" anchor="t" anchorCtr="0" compatLnSpc="1">
            <a:prstTxWarp prst="textNoShape">
              <a:avLst/>
            </a:prstTxWarp>
          </a:bodyPr>
          <a:lstStyle>
            <a:lvl1pPr algn="r" defTabSz="91802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66" y="4714890"/>
            <a:ext cx="4984346" cy="4469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4" tIns="45977" rIns="91954" bIns="459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478"/>
            <a:ext cx="2946275" cy="49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4" tIns="45977" rIns="91954" bIns="45977" numCol="1" anchor="b" anchorCtr="0" compatLnSpc="1">
            <a:prstTxWarp prst="textNoShape">
              <a:avLst/>
            </a:prstTxWarp>
          </a:bodyPr>
          <a:lstStyle>
            <a:lvl1pPr algn="l" defTabSz="91802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02" y="9431478"/>
            <a:ext cx="2946275" cy="49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4" tIns="45977" rIns="91954" bIns="45977" numCol="1" anchor="b" anchorCtr="0" compatLnSpc="1">
            <a:prstTxWarp prst="textNoShape">
              <a:avLst/>
            </a:prstTxWarp>
          </a:bodyPr>
          <a:lstStyle>
            <a:lvl1pPr algn="r" defTabSz="91802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D7F0F389-5906-4036-BB17-FF0B27D8AF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480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7B9764-7398-40B9-BD0C-5B932AABFC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588" y="4716586"/>
            <a:ext cx="4987425" cy="4463971"/>
          </a:xfrm>
          <a:ln/>
        </p:spPr>
        <p:txBody>
          <a:bodyPr lIns="92563" tIns="44686" rIns="92563" bIns="44686"/>
          <a:lstStyle/>
          <a:p>
            <a:endParaRPr lang="en-US"/>
          </a:p>
        </p:txBody>
      </p:sp>
      <p:sp>
        <p:nvSpPr>
          <p:cNvPr id="552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2475"/>
            <a:ext cx="4945063" cy="3709988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5852271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6C42C2-5CE6-4EEA-AB23-711F0519D97F}" type="slidenum">
              <a:rPr lang="en-US"/>
              <a:pPr/>
              <a:t>11</a:t>
            </a:fld>
            <a:endParaRPr 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588" y="4716586"/>
            <a:ext cx="4987425" cy="4463971"/>
          </a:xfrm>
          <a:ln/>
        </p:spPr>
        <p:txBody>
          <a:bodyPr lIns="92563" tIns="44686" rIns="92563" bIns="44686"/>
          <a:lstStyle/>
          <a:p>
            <a:endParaRPr lang="en-US"/>
          </a:p>
        </p:txBody>
      </p:sp>
      <p:sp>
        <p:nvSpPr>
          <p:cNvPr id="1054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2475"/>
            <a:ext cx="4945063" cy="3709988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1065062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D43D3C-C1CD-4455-A425-43C61DF26069}" type="slidenum">
              <a:rPr lang="en-US"/>
              <a:pPr/>
              <a:t>12</a:t>
            </a:fld>
            <a:endParaRPr lang="en-U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2475"/>
            <a:ext cx="4945063" cy="3709988"/>
          </a:xfrm>
          <a:ln w="12700" cap="flat">
            <a:solidFill>
              <a:schemeClr val="tx1"/>
            </a:solidFill>
          </a:ln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588" y="4716586"/>
            <a:ext cx="4987425" cy="4463971"/>
          </a:xfrm>
          <a:ln/>
        </p:spPr>
        <p:txBody>
          <a:bodyPr lIns="92560" tIns="44684" rIns="92560" bIns="44684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468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AAE0DE-27BE-4E12-A939-7F26FE51E47F}" type="slidenum">
              <a:rPr lang="en-US"/>
              <a:pPr/>
              <a:t>13</a:t>
            </a:fld>
            <a:endParaRPr lang="en-US"/>
          </a:p>
        </p:txBody>
      </p:sp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425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132FD7-6A11-474D-B212-8DE07BBD57CE}" type="slidenum">
              <a:rPr lang="en-US"/>
              <a:pPr/>
              <a:t>14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7941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239D10-5F73-4E7D-B629-38FDA78B8B69}" type="slidenum">
              <a:rPr lang="en-US"/>
              <a:pPr/>
              <a:t>15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588" y="4716586"/>
            <a:ext cx="4987425" cy="4463971"/>
          </a:xfrm>
          <a:ln/>
        </p:spPr>
        <p:txBody>
          <a:bodyPr lIns="92563" tIns="44686" rIns="92563" bIns="44686"/>
          <a:lstStyle/>
          <a:p>
            <a:endParaRPr lang="en-US"/>
          </a:p>
        </p:txBody>
      </p:sp>
      <p:sp>
        <p:nvSpPr>
          <p:cNvPr id="168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2475"/>
            <a:ext cx="4945063" cy="3709988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088538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83D468-E17E-442D-BAA4-A783531B778A}" type="slidenum">
              <a:rPr lang="en-US"/>
              <a:pPr/>
              <a:t>16</a:t>
            </a:fld>
            <a:endParaRPr lang="en-US"/>
          </a:p>
        </p:txBody>
      </p:sp>
      <p:sp>
        <p:nvSpPr>
          <p:cNvPr id="313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197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A63495-4153-49A5-8981-3622FF55875E}" type="slidenum">
              <a:rPr lang="en-US"/>
              <a:pPr/>
              <a:t>17</a:t>
            </a:fld>
            <a:endParaRPr lang="en-US"/>
          </a:p>
        </p:txBody>
      </p:sp>
      <p:sp>
        <p:nvSpPr>
          <p:cNvPr id="31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7503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E97B2A-AB6A-4A90-ABCF-11AD5856A345}" type="slidenum">
              <a:rPr lang="en-US"/>
              <a:pPr/>
              <a:t>18</a:t>
            </a:fld>
            <a:endParaRPr lang="en-US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197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6284FE-156E-4464-80E3-59018DFE094E}" type="slidenum">
              <a:rPr lang="en-US"/>
              <a:pPr/>
              <a:t>19</a:t>
            </a:fld>
            <a:endParaRPr lang="en-US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588" y="4716586"/>
            <a:ext cx="4987425" cy="4463971"/>
          </a:xfrm>
          <a:ln/>
        </p:spPr>
        <p:txBody>
          <a:bodyPr lIns="92563" tIns="44686" rIns="92563" bIns="44686"/>
          <a:lstStyle/>
          <a:p>
            <a:endParaRPr lang="en-US"/>
          </a:p>
        </p:txBody>
      </p:sp>
      <p:sp>
        <p:nvSpPr>
          <p:cNvPr id="1730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2475"/>
            <a:ext cx="4945063" cy="3709988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7241619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12F1E1-EFB2-4B7A-8DBD-6FB5DE3EDA25}" type="slidenum">
              <a:rPr lang="en-US"/>
              <a:pPr/>
              <a:t>20</a:t>
            </a:fld>
            <a:endParaRPr lang="en-US"/>
          </a:p>
        </p:txBody>
      </p:sp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61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4AABA5-EBC2-4CC4-A496-7920F6CB9739}" type="slidenum">
              <a:rPr lang="en-US"/>
              <a:pPr/>
              <a:t>2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588" y="4716586"/>
            <a:ext cx="4987425" cy="4463971"/>
          </a:xfrm>
          <a:ln/>
        </p:spPr>
        <p:txBody>
          <a:bodyPr lIns="92572" tIns="44691" rIns="92572" bIns="44691"/>
          <a:lstStyle/>
          <a:p>
            <a:endParaRPr lang="en-US" dirty="0"/>
          </a:p>
        </p:txBody>
      </p:sp>
      <p:sp>
        <p:nvSpPr>
          <p:cNvPr id="819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2475"/>
            <a:ext cx="4945063" cy="3709988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2933912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D66936-95AD-4EDA-A744-DBD744D2643A}" type="slidenum">
              <a:rPr lang="en-US"/>
              <a:pPr/>
              <a:t>21</a:t>
            </a:fld>
            <a:endParaRPr lang="en-US"/>
          </a:p>
        </p:txBody>
      </p:sp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8719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12F1E1-EFB2-4B7A-8DBD-6FB5DE3EDA25}" type="slidenum">
              <a:rPr lang="en-US"/>
              <a:pPr/>
              <a:t>22</a:t>
            </a:fld>
            <a:endParaRPr lang="en-US"/>
          </a:p>
        </p:txBody>
      </p:sp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577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CC4C8C-FBBD-4620-92CE-2303C7221534}" type="slidenum">
              <a:rPr lang="en-US"/>
              <a:pPr/>
              <a:t>23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52475"/>
            <a:ext cx="4945063" cy="3709988"/>
          </a:xfrm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588" y="4716586"/>
            <a:ext cx="4987425" cy="4463971"/>
          </a:xfrm>
        </p:spPr>
        <p:txBody>
          <a:bodyPr lIns="90869" tIns="45435" rIns="90869" bIns="4543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143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C9B2AD-3064-44F8-9717-9B2424A24C59}" type="slidenum">
              <a:rPr lang="en-US"/>
              <a:pPr/>
              <a:t>24</a:t>
            </a:fld>
            <a:endParaRPr lang="en-US"/>
          </a:p>
        </p:txBody>
      </p:sp>
      <p:sp>
        <p:nvSpPr>
          <p:cNvPr id="323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19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D53292-3B4E-4D5E-8001-80C3C3C734F6}" type="slidenum">
              <a:rPr lang="en-US"/>
              <a:pPr/>
              <a:t>3</a:t>
            </a:fld>
            <a:endParaRPr 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588" y="4716586"/>
            <a:ext cx="4987425" cy="4463971"/>
          </a:xfrm>
          <a:ln/>
        </p:spPr>
        <p:txBody>
          <a:bodyPr lIns="92572" tIns="44691" rIns="92572" bIns="44691"/>
          <a:lstStyle/>
          <a:p>
            <a:endParaRPr lang="en-US"/>
          </a:p>
        </p:txBody>
      </p:sp>
      <p:sp>
        <p:nvSpPr>
          <p:cNvPr id="1853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2475"/>
            <a:ext cx="4945063" cy="3709988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875342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AC3CC-4475-4FED-B2B9-3C15C767432E}" type="slidenum">
              <a:rPr lang="en-US"/>
              <a:pPr/>
              <a:t>5</a:t>
            </a:fld>
            <a:endParaRPr lang="en-US"/>
          </a:p>
        </p:txBody>
      </p:sp>
      <p:sp>
        <p:nvSpPr>
          <p:cNvPr id="29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724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10C295-45AF-4FD6-87FD-A5178A54A7EF}" type="slidenum">
              <a:rPr lang="en-US"/>
              <a:pPr/>
              <a:t>6</a:t>
            </a:fld>
            <a:endParaRPr lang="en-US"/>
          </a:p>
        </p:txBody>
      </p:sp>
      <p:sp>
        <p:nvSpPr>
          <p:cNvPr id="33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8213" y="736600"/>
            <a:ext cx="4968875" cy="3727450"/>
          </a:xfrm>
          <a:ln/>
        </p:spPr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3383" tIns="46690" rIns="93383" bIns="46690"/>
          <a:lstStyle/>
          <a:p>
            <a:r>
              <a:rPr lang="en-US" dirty="0" smtClean="0"/>
              <a:t>NEEDS</a:t>
            </a:r>
            <a:r>
              <a:rPr lang="en-US" baseline="0" dirty="0" smtClean="0"/>
              <a:t> TO BE UPDATED FOR FY11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940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CA535B-6983-487A-BD08-3C45AD59CA63}" type="slidenum">
              <a:rPr lang="en-US"/>
              <a:pPr/>
              <a:t>7</a:t>
            </a:fld>
            <a:endParaRPr lang="en-US"/>
          </a:p>
        </p:txBody>
      </p:sp>
      <p:sp>
        <p:nvSpPr>
          <p:cNvPr id="33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8213" y="736600"/>
            <a:ext cx="4968875" cy="3727450"/>
          </a:xfrm>
          <a:ln/>
        </p:spPr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3383" tIns="46690" rIns="93383" bIns="46690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NEEDS</a:t>
            </a:r>
            <a:r>
              <a:rPr lang="en-US" baseline="0" dirty="0" smtClean="0"/>
              <a:t> TO BE UPDATED FOR FY11</a:t>
            </a: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NEEDS</a:t>
            </a:r>
            <a:r>
              <a:rPr lang="en-US" baseline="0" dirty="0" smtClean="0"/>
              <a:t> TO BE UPDATED FOR FY11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04799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4BEB4C-A15D-4803-85E2-D219D3C7B96A}" type="slidenum">
              <a:rPr lang="en-US"/>
              <a:pPr/>
              <a:t>8</a:t>
            </a:fld>
            <a:endParaRPr lang="en-US"/>
          </a:p>
        </p:txBody>
      </p:sp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452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0F389-5906-4036-BB17-FF0B27D8AF1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5903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A91339-C257-41E2-84A3-F048ABC72276}" type="slidenum">
              <a:rPr lang="en-US"/>
              <a:pPr/>
              <a:t>10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52475"/>
            <a:ext cx="4945063" cy="3709988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588" y="4716586"/>
            <a:ext cx="4987425" cy="4463971"/>
          </a:xfrm>
        </p:spPr>
        <p:txBody>
          <a:bodyPr lIns="90869" tIns="45435" rIns="90869" bIns="4543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539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658B-DF04-4012-9023-226AFC8102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0" y="762000"/>
            <a:ext cx="4800600" cy="76200"/>
          </a:xfrm>
          <a:prstGeom prst="rect">
            <a:avLst/>
          </a:prstGeom>
          <a:solidFill>
            <a:srgbClr val="0066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rgbClr val="FF9933"/>
              </a:solidFill>
              <a:effectLst/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838200"/>
            <a:ext cx="5410200" cy="76200"/>
          </a:xfrm>
          <a:prstGeom prst="rect">
            <a:avLst/>
          </a:prstGeom>
          <a:solidFill>
            <a:srgbClr val="004D7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rgbClr val="FF9933"/>
              </a:solidFill>
              <a:effectLst/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0" y="914400"/>
            <a:ext cx="6019800" cy="7620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rgbClr val="FF9933"/>
              </a:solidFill>
              <a:effectLst/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FC0BE-D8B8-4D0D-BAEA-B029BFCA4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61B34-EDA5-4173-8163-1C4C2F8CA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5709-91E6-4BE5-91A6-42F20B9D17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762000"/>
            <a:ext cx="4800600" cy="76200"/>
          </a:xfrm>
          <a:prstGeom prst="rect">
            <a:avLst/>
          </a:prstGeom>
          <a:solidFill>
            <a:srgbClr val="0066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rgbClr val="FF9933"/>
              </a:solidFill>
              <a:effectLst/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838200"/>
            <a:ext cx="5410200" cy="76200"/>
          </a:xfrm>
          <a:prstGeom prst="rect">
            <a:avLst/>
          </a:prstGeom>
          <a:solidFill>
            <a:srgbClr val="004D7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rgbClr val="FF9933"/>
              </a:solidFill>
              <a:effectLst/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914400"/>
            <a:ext cx="6019800" cy="7620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rgbClr val="FF9933"/>
              </a:solidFill>
              <a:effectLst/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A17D6-70C8-46EB-8171-98F4A8C870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09CA-A37B-46A8-B1CA-DF83E5E60E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60A1-8594-4F27-9F89-9F2C5432A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8C93F-3751-4657-BA18-C36239DEB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0612-5177-4E24-85B4-A72C83396E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0" y="762000"/>
            <a:ext cx="4800600" cy="76200"/>
          </a:xfrm>
          <a:prstGeom prst="rect">
            <a:avLst/>
          </a:prstGeom>
          <a:solidFill>
            <a:srgbClr val="0066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 w="3175">
                <a:solidFill>
                  <a:schemeClr val="bg1"/>
                </a:solidFill>
              </a:ln>
              <a:solidFill>
                <a:srgbClr val="FF9933"/>
              </a:solidFill>
              <a:effectLst/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0" y="838200"/>
            <a:ext cx="5410200" cy="76200"/>
          </a:xfrm>
          <a:prstGeom prst="rect">
            <a:avLst/>
          </a:prstGeom>
          <a:solidFill>
            <a:srgbClr val="004D7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rgbClr val="FF9933"/>
              </a:solidFill>
              <a:effectLst/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914400"/>
            <a:ext cx="6019800" cy="7620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rgbClr val="FF9933"/>
              </a:solidFill>
              <a:effectLst/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FFBBF-97CE-4E4A-ABCD-13CFA1E735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2A25971-7A43-4D31-AA2E-A042735462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FA6DCB4-421B-40DF-8038-13DF1C3694D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7" descr="WBG-heade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4171950" cy="7778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4.png"/><Relationship Id="rId9" Type="http://schemas.microsoft.com/office/2007/relationships/diagramDrawing" Target="../diagrams/drawing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orldbank.org/" TargetMode="External"/><Relationship Id="rId5" Type="http://schemas.openxmlformats.org/officeDocument/2006/relationships/hyperlink" Target="http://devbusiness.com/" TargetMode="Externa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eb.worldbank.org/WBSITE/EXTERNAL/PROJECTS/0,,contentMDK:20120746~menuPK:51551~pagePK:41367~piPK:51533~theSitePK:40941,00.html" TargetMode="Externa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eb.worldbank.org/WBSITE/EXTERNAL/TOPICS/EXTLAWJUSTICE/0,,contentMDK:22820585~menuPK:7703379~pagePK:148956~piPK:216618~theSitePK:445634,00.html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siteresources.worldbank.org/INTLEGSTAFONLY/Resources/AnticorruptionGuidelinesOct2006RevisedJan2011.pdf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eb.worldbank.org/external/default/main?contentMDK=64069844&amp;menuPK=116730&amp;pagePK=64148989&amp;piPK=64148984&amp;querycontentMDK=64069700&amp;theSitePK=84266" TargetMode="External"/><Relationship Id="rId5" Type="http://schemas.openxmlformats.org/officeDocument/2006/relationships/hyperlink" Target="http://web.worldbank.org/WBSITE/EXTERNAL/PROJECTS/0,,contentMDK:20120746~menuPK:51551~pagePK:41367~piPK:51533~theSitePK:40941,00.html" TargetMode="Externa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11" Type="http://schemas.openxmlformats.org/officeDocument/2006/relationships/chart" Target="../charts/chart2.xml"/><Relationship Id="rId5" Type="http://schemas.openxmlformats.org/officeDocument/2006/relationships/diagramData" Target="../diagrams/data2.xml"/><Relationship Id="rId10" Type="http://schemas.openxmlformats.org/officeDocument/2006/relationships/chart" Target="../charts/chart1.xml"/><Relationship Id="rId4" Type="http://schemas.openxmlformats.org/officeDocument/2006/relationships/image" Target="../media/image4.png"/><Relationship Id="rId9" Type="http://schemas.microsoft.com/office/2007/relationships/diagramDrawing" Target="../diagrams/drawing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11" Type="http://schemas.openxmlformats.org/officeDocument/2006/relationships/chart" Target="../charts/chart4.xml"/><Relationship Id="rId5" Type="http://schemas.openxmlformats.org/officeDocument/2006/relationships/diagramData" Target="../diagrams/data3.xml"/><Relationship Id="rId10" Type="http://schemas.openxmlformats.org/officeDocument/2006/relationships/chart" Target="../charts/chart3.xml"/><Relationship Id="rId4" Type="http://schemas.openxmlformats.org/officeDocument/2006/relationships/image" Target="../media/image2.png"/><Relationship Id="rId9" Type="http://schemas.microsoft.com/office/2007/relationships/diagramDrawing" Target="../diagrams/drawing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224078"/>
            <a:ext cx="1600200" cy="163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4" name="Rectangle 1026"/>
          <p:cNvSpPr>
            <a:spLocks noChangeArrowheads="1"/>
          </p:cNvSpPr>
          <p:nvPr/>
        </p:nvSpPr>
        <p:spPr bwMode="auto">
          <a:xfrm>
            <a:off x="655638" y="46038"/>
            <a:ext cx="7772400" cy="121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eaLnBrk="0" hangingPunct="0"/>
            <a:endParaRPr lang="en-US" sz="3600">
              <a:solidFill>
                <a:srgbClr val="FAFD00"/>
              </a:solidFill>
            </a:endParaRPr>
          </a:p>
        </p:txBody>
      </p:sp>
      <p:sp>
        <p:nvSpPr>
          <p:cNvPr id="54277" name="Text Box 1029"/>
          <p:cNvSpPr txBox="1">
            <a:spLocks noChangeArrowheads="1"/>
          </p:cNvSpPr>
          <p:nvPr/>
        </p:nvSpPr>
        <p:spPr bwMode="auto">
          <a:xfrm>
            <a:off x="304800" y="1794808"/>
            <a:ext cx="8839200" cy="29700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4400" dirty="0" smtClean="0">
                <a:solidFill>
                  <a:srgbClr val="FFD6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Бизнес Возможности </a:t>
            </a:r>
          </a:p>
          <a:p>
            <a:pPr eaLnBrk="0" hangingPunct="0"/>
            <a:r>
              <a:rPr lang="ru-RU" sz="4400" dirty="0" smtClean="0">
                <a:solidFill>
                  <a:srgbClr val="FFD6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 Проектах Финансируемых Всемирным  Банком</a:t>
            </a:r>
            <a:endParaRPr lang="en-US" sz="4400" dirty="0" smtClean="0">
              <a:solidFill>
                <a:srgbClr val="FFD6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eaLnBrk="0" hangingPunct="0"/>
            <a:endParaRPr lang="en-US" sz="5500" dirty="0">
              <a:solidFill>
                <a:srgbClr val="FFD6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54278" name="Picture 1030" descr="WBG-head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" y="0"/>
            <a:ext cx="4171950" cy="7778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52400" y="5678269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err="1" smtClean="0">
                <a:solidFill>
                  <a:schemeClr val="bg2"/>
                </a:solidFill>
              </a:rPr>
              <a:t>Fazliddin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Kh</a:t>
            </a:r>
            <a:r>
              <a:rPr lang="en-US" sz="1600" dirty="0" smtClean="0">
                <a:solidFill>
                  <a:schemeClr val="bg2"/>
                </a:solidFill>
              </a:rPr>
              <a:t>. </a:t>
            </a:r>
            <a:r>
              <a:rPr lang="en-US" sz="1600" dirty="0" err="1" smtClean="0">
                <a:solidFill>
                  <a:schemeClr val="bg2"/>
                </a:solidFill>
              </a:rPr>
              <a:t>Rahimov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</a:p>
          <a:p>
            <a:pPr algn="r"/>
            <a:r>
              <a:rPr lang="en-US" sz="1600" dirty="0" smtClean="0">
                <a:solidFill>
                  <a:schemeClr val="bg2"/>
                </a:solidFill>
              </a:rPr>
              <a:t>Procurement Specialist, ECA </a:t>
            </a:r>
            <a:r>
              <a:rPr lang="en-US" sz="1600" dirty="0" err="1" smtClean="0">
                <a:solidFill>
                  <a:schemeClr val="bg2"/>
                </a:solidFill>
              </a:rPr>
              <a:t>GGODR</a:t>
            </a:r>
            <a:endParaRPr lang="en-US" sz="16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/>
          <p:nvPr/>
        </p:nvGrpSpPr>
        <p:grpSpPr>
          <a:xfrm>
            <a:off x="-22412" y="0"/>
            <a:ext cx="9144000" cy="1447800"/>
            <a:chOff x="0" y="0"/>
            <a:chExt cx="9144000" cy="14478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4478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6" descr="WBG-head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2743200" cy="533400"/>
            </a:xfrm>
            <a:prstGeom prst="rect">
              <a:avLst/>
            </a:prstGeom>
            <a:noFill/>
          </p:spPr>
        </p:pic>
      </p:grp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71950" y="1781175"/>
            <a:ext cx="497205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2938"/>
            <a:ext cx="8229600" cy="1251062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Руководства</a:t>
            </a:r>
            <a:endParaRPr lang="en-US" sz="300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pSp>
        <p:nvGrpSpPr>
          <p:cNvPr id="3" name="Group 13"/>
          <p:cNvGrpSpPr/>
          <p:nvPr/>
        </p:nvGrpSpPr>
        <p:grpSpPr>
          <a:xfrm>
            <a:off x="419140" y="1828800"/>
            <a:ext cx="3881177" cy="1447800"/>
            <a:chOff x="40" y="284522"/>
            <a:chExt cx="3881177" cy="1166133"/>
          </a:xfrm>
          <a:solidFill>
            <a:schemeClr val="accent3">
              <a:lumMod val="75000"/>
            </a:schemeClr>
          </a:solidFill>
        </p:grpSpPr>
        <p:sp>
          <p:nvSpPr>
            <p:cNvPr id="15" name="Rectangle 14"/>
            <p:cNvSpPr/>
            <p:nvPr/>
          </p:nvSpPr>
          <p:spPr>
            <a:xfrm>
              <a:off x="40" y="337991"/>
              <a:ext cx="3881177" cy="1112664"/>
            </a:xfrm>
            <a:prstGeom prst="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ctangle 15"/>
            <p:cNvSpPr/>
            <p:nvPr/>
          </p:nvSpPr>
          <p:spPr>
            <a:xfrm>
              <a:off x="40" y="284522"/>
              <a:ext cx="3881177" cy="1166133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7584" tIns="130048" rIns="227584" bIns="130048" numCol="1" spcCol="127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8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Товары и Строительные Работы</a:t>
              </a:r>
              <a:endParaRPr lang="en-US" sz="2800" kern="1200" dirty="0"/>
            </a:p>
          </p:txBody>
        </p:sp>
      </p:grpSp>
      <p:grpSp>
        <p:nvGrpSpPr>
          <p:cNvPr id="4" name="Group 16"/>
          <p:cNvGrpSpPr/>
          <p:nvPr/>
        </p:nvGrpSpPr>
        <p:grpSpPr>
          <a:xfrm>
            <a:off x="419140" y="3007849"/>
            <a:ext cx="3881177" cy="3316751"/>
            <a:chOff x="40" y="1450656"/>
            <a:chExt cx="3881177" cy="3276965"/>
          </a:xfrm>
          <a:solidFill>
            <a:schemeClr val="accent2">
              <a:lumMod val="40000"/>
              <a:lumOff val="60000"/>
              <a:alpha val="26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8" name="Rectangle 17"/>
            <p:cNvSpPr/>
            <p:nvPr/>
          </p:nvSpPr>
          <p:spPr>
            <a:xfrm>
              <a:off x="40" y="1450656"/>
              <a:ext cx="3881177" cy="3011951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rgbClr r="0" g="0" b="0"/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40" y="1450656"/>
              <a:ext cx="3881177" cy="327696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1346" tIns="101346" rIns="135128" bIns="152019" numCol="1" spcCol="1270" anchor="t" anchorCtr="0">
              <a:noAutofit/>
            </a:bodyPr>
            <a:lstStyle/>
            <a:p>
              <a:pPr marL="573088" lvl="1" indent="-4635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>
                  <a:srgbClr val="0070C0"/>
                </a:buClr>
                <a:buFont typeface="+mj-lt"/>
                <a:buAutoNum type="romanUcPeriod"/>
              </a:pPr>
              <a:endParaRPr lang="en-US" sz="1400" kern="1200" dirty="0" smtClean="0">
                <a:latin typeface="Calibri" pitchFamily="34" charset="0"/>
              </a:endParaRPr>
            </a:p>
            <a:p>
              <a:pPr marL="573088" lvl="1" indent="-4635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>
                  <a:srgbClr val="0070C0"/>
                </a:buClr>
                <a:buFont typeface="+mj-lt"/>
                <a:buAutoNum type="romanUcPeriod"/>
              </a:pPr>
              <a:r>
                <a:rPr lang="ru-RU" kern="1200" dirty="0" smtClean="0">
                  <a:latin typeface="Calibri" pitchFamily="34" charset="0"/>
                </a:rPr>
                <a:t>Вступление</a:t>
              </a:r>
              <a:endParaRPr lang="en-US" kern="1200" dirty="0"/>
            </a:p>
            <a:p>
              <a:pPr marL="573088" lvl="1" indent="-4635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>
                  <a:srgbClr val="0070C0"/>
                </a:buClr>
                <a:buFont typeface="+mj-lt"/>
                <a:buAutoNum type="romanUcPeriod"/>
              </a:pPr>
              <a:r>
                <a:rPr lang="ru-RU" kern="1200" dirty="0" smtClean="0">
                  <a:latin typeface="Calibri" pitchFamily="34" charset="0"/>
                </a:rPr>
                <a:t>Международные Конкурсные Торги</a:t>
              </a:r>
              <a:endParaRPr lang="en-US" kern="1200" dirty="0">
                <a:latin typeface="Calibri" pitchFamily="34" charset="0"/>
              </a:endParaRPr>
            </a:p>
            <a:p>
              <a:pPr marL="573088" lvl="1" indent="-4635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>
                  <a:srgbClr val="0070C0"/>
                </a:buClr>
                <a:buFont typeface="+mj-lt"/>
                <a:buAutoNum type="romanUcPeriod"/>
              </a:pPr>
              <a:r>
                <a:rPr lang="ru-RU" kern="1200" dirty="0" smtClean="0">
                  <a:latin typeface="Calibri" pitchFamily="34" charset="0"/>
                </a:rPr>
                <a:t>Другие Методы Закупок</a:t>
              </a:r>
              <a:endParaRPr lang="en-US" kern="1200" dirty="0">
                <a:latin typeface="Calibri" pitchFamily="34" charset="0"/>
              </a:endParaRPr>
            </a:p>
            <a:p>
              <a:pPr marL="573088" lvl="1" indent="-4635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>
                  <a:srgbClr val="0070C0"/>
                </a:buClr>
                <a:buFont typeface="+mj-lt"/>
                <a:buAutoNum type="romanUcPeriod"/>
              </a:pPr>
              <a:r>
                <a:rPr lang="ru-RU" kern="1200" dirty="0" smtClean="0">
                  <a:latin typeface="Calibri" pitchFamily="34" charset="0"/>
                </a:rPr>
                <a:t>Приложения</a:t>
              </a:r>
              <a:endParaRPr lang="en-US" kern="1200" dirty="0"/>
            </a:p>
          </p:txBody>
        </p:sp>
      </p:grpSp>
      <p:grpSp>
        <p:nvGrpSpPr>
          <p:cNvPr id="5" name="Group 19"/>
          <p:cNvGrpSpPr/>
          <p:nvPr/>
        </p:nvGrpSpPr>
        <p:grpSpPr>
          <a:xfrm>
            <a:off x="4843682" y="1895184"/>
            <a:ext cx="3881177" cy="1112664"/>
            <a:chOff x="4424582" y="337991"/>
            <a:chExt cx="3881177" cy="1112664"/>
          </a:xfrm>
          <a:solidFill>
            <a:schemeClr val="accent4">
              <a:lumMod val="75000"/>
            </a:schemeClr>
          </a:solidFill>
        </p:grpSpPr>
        <p:sp>
          <p:nvSpPr>
            <p:cNvPr id="21" name="Rectangle 20"/>
            <p:cNvSpPr/>
            <p:nvPr/>
          </p:nvSpPr>
          <p:spPr>
            <a:xfrm>
              <a:off x="4424582" y="337991"/>
              <a:ext cx="3881177" cy="1112664"/>
            </a:xfrm>
            <a:prstGeom prst="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4424582" y="337991"/>
              <a:ext cx="3881177" cy="1112664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7584" tIns="130048" rIns="227584" bIns="130048" numCol="1" spcCol="127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32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Консультинговые Услуги</a:t>
              </a:r>
              <a:endParaRPr lang="en-US" sz="1900" kern="1200" dirty="0"/>
            </a:p>
          </p:txBody>
        </p:sp>
      </p:grpSp>
      <p:grpSp>
        <p:nvGrpSpPr>
          <p:cNvPr id="6" name="Group 22"/>
          <p:cNvGrpSpPr/>
          <p:nvPr/>
        </p:nvGrpSpPr>
        <p:grpSpPr>
          <a:xfrm>
            <a:off x="4843682" y="3007848"/>
            <a:ext cx="3881177" cy="3316752"/>
            <a:chOff x="4424582" y="1450655"/>
            <a:chExt cx="3881177" cy="3094410"/>
          </a:xfrm>
          <a:solidFill>
            <a:schemeClr val="accent2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4" name="Rectangle 23"/>
            <p:cNvSpPr/>
            <p:nvPr/>
          </p:nvSpPr>
          <p:spPr>
            <a:xfrm>
              <a:off x="4424582" y="1450656"/>
              <a:ext cx="3881177" cy="3011951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rgbClr r="0" g="0" b="0"/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4424582" y="1450655"/>
              <a:ext cx="3881177" cy="309441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1346" tIns="101346" rIns="135128" bIns="152019" numCol="1" spcCol="1270" anchor="t" anchorCtr="0">
              <a:noAutofit/>
            </a:bodyPr>
            <a:lstStyle/>
            <a:p>
              <a:pPr marL="573088" lvl="1" indent="-4635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>
                  <a:srgbClr val="0070C0"/>
                </a:buClr>
                <a:buFont typeface="+mj-lt"/>
                <a:buAutoNum type="romanUcPeriod"/>
              </a:pPr>
              <a:endParaRPr lang="en-US" sz="1400" kern="1200" dirty="0" smtClean="0">
                <a:latin typeface="Calibri" pitchFamily="34" charset="0"/>
              </a:endParaRPr>
            </a:p>
            <a:p>
              <a:pPr marL="573088" lvl="1" indent="-463550" algn="l" defTabSz="844550">
                <a:lnSpc>
                  <a:spcPct val="90000"/>
                </a:lnSpc>
                <a:spcAft>
                  <a:spcPct val="15000"/>
                </a:spcAft>
                <a:buClr>
                  <a:srgbClr val="0070C0"/>
                </a:buClr>
                <a:buFont typeface="+mj-lt"/>
                <a:buAutoNum type="romanUcPeriod"/>
              </a:pPr>
              <a:r>
                <a:rPr lang="ru-RU" dirty="0">
                  <a:latin typeface="Calibri" pitchFamily="34" charset="0"/>
                </a:rPr>
                <a:t>Вступление</a:t>
              </a:r>
              <a:endParaRPr lang="en-US" dirty="0"/>
            </a:p>
            <a:p>
              <a:pPr marL="573088" lvl="1" indent="-4635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>
                  <a:srgbClr val="0070C0"/>
                </a:buClr>
                <a:buFont typeface="+mj-lt"/>
                <a:buAutoNum type="romanUcPeriod"/>
              </a:pPr>
              <a:r>
                <a:rPr lang="ru-RU" kern="1200" dirty="0" smtClean="0">
                  <a:latin typeface="Calibri" pitchFamily="34" charset="0"/>
                </a:rPr>
                <a:t>Отбор на Основе Качества и Цены</a:t>
              </a:r>
              <a:endParaRPr lang="en-US" kern="1200" dirty="0">
                <a:latin typeface="Calibri" pitchFamily="34" charset="0"/>
              </a:endParaRPr>
            </a:p>
            <a:p>
              <a:pPr marL="573088" lvl="1" indent="-463550" algn="l" defTabSz="844550">
                <a:lnSpc>
                  <a:spcPct val="90000"/>
                </a:lnSpc>
                <a:spcAft>
                  <a:spcPct val="15000"/>
                </a:spcAft>
                <a:buClr>
                  <a:srgbClr val="0070C0"/>
                </a:buClr>
                <a:buFont typeface="+mj-lt"/>
                <a:buAutoNum type="romanUcPeriod"/>
              </a:pPr>
              <a:r>
                <a:rPr lang="ru-RU" dirty="0">
                  <a:latin typeface="Calibri" pitchFamily="34" charset="0"/>
                </a:rPr>
                <a:t>Другие Методы </a:t>
              </a:r>
              <a:r>
                <a:rPr lang="ru-RU" dirty="0" smtClean="0">
                  <a:latin typeface="Calibri" pitchFamily="34" charset="0"/>
                </a:rPr>
                <a:t>Отбора Консультантов</a:t>
              </a:r>
              <a:endParaRPr lang="en-US" dirty="0">
                <a:latin typeface="Calibri" pitchFamily="34" charset="0"/>
              </a:endParaRPr>
            </a:p>
            <a:p>
              <a:pPr marL="573088" lvl="1" indent="-4635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>
                  <a:srgbClr val="0070C0"/>
                </a:buClr>
                <a:buFont typeface="+mj-lt"/>
                <a:buAutoNum type="romanUcPeriod"/>
              </a:pPr>
              <a:r>
                <a:rPr lang="ru-RU" kern="1200" dirty="0" smtClean="0">
                  <a:latin typeface="Calibri" pitchFamily="34" charset="0"/>
                </a:rPr>
                <a:t>Типы Контрактов и Основные Положения</a:t>
              </a:r>
            </a:p>
            <a:p>
              <a:pPr marL="573088" lvl="1" indent="-4635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>
                  <a:srgbClr val="0070C0"/>
                </a:buClr>
                <a:buFont typeface="+mj-lt"/>
                <a:buAutoNum type="romanUcPeriod"/>
              </a:pPr>
              <a:r>
                <a:rPr lang="ru-RU" kern="1200" dirty="0" smtClean="0">
                  <a:latin typeface="Calibri" pitchFamily="34" charset="0"/>
                </a:rPr>
                <a:t>Отбор Индивидуальных Консультантов</a:t>
              </a:r>
              <a:endParaRPr lang="en-US" kern="1200" dirty="0">
                <a:latin typeface="Calibri" pitchFamily="34" charset="0"/>
              </a:endParaRPr>
            </a:p>
            <a:p>
              <a:pPr marL="573088" lvl="1" indent="-463550" algn="l" defTabSz="844550">
                <a:lnSpc>
                  <a:spcPct val="90000"/>
                </a:lnSpc>
                <a:spcAft>
                  <a:spcPct val="15000"/>
                </a:spcAft>
                <a:buClr>
                  <a:srgbClr val="0070C0"/>
                </a:buClr>
                <a:buFont typeface="+mj-lt"/>
                <a:buAutoNum type="romanUcPeriod"/>
              </a:pPr>
              <a:r>
                <a:rPr lang="ru-RU" dirty="0">
                  <a:latin typeface="Calibri" pitchFamily="34" charset="0"/>
                </a:rPr>
                <a:t>Приложения</a:t>
              </a:r>
              <a:endParaRPr lang="en-US" dirty="0"/>
            </a:p>
          </p:txBody>
        </p:sp>
      </p:grp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09CA-A37B-46A8-B1CA-DF83E5E60EC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276600"/>
            <a:ext cx="8153400" cy="1752600"/>
          </a:xfrm>
          <a:noFill/>
          <a:ln/>
        </p:spPr>
        <p:txBody>
          <a:bodyPr lIns="90488" tIns="44450" rIns="90488" bIns="44450">
            <a:noAutofit/>
          </a:bodyPr>
          <a:lstStyle/>
          <a:p>
            <a:r>
              <a:rPr lang="ru-RU" sz="2800" dirty="0" smtClean="0"/>
              <a:t>- Исследования, дизайн, надзор;</a:t>
            </a:r>
            <a:br>
              <a:rPr lang="ru-RU" sz="2800" dirty="0" smtClean="0"/>
            </a:br>
            <a:r>
              <a:rPr lang="ru-RU" sz="2800" dirty="0" smtClean="0"/>
              <a:t>- Техническое содействие;</a:t>
            </a:r>
            <a:br>
              <a:rPr lang="ru-RU" sz="2800" dirty="0" smtClean="0"/>
            </a:br>
            <a:r>
              <a:rPr lang="ru-RU" sz="2800" dirty="0" smtClean="0"/>
              <a:t>-Институциональное укрепление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381000" y="1143000"/>
            <a:ext cx="8001000" cy="1981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eaLnBrk="0" hangingPunct="0">
              <a:lnSpc>
                <a:spcPct val="110000"/>
              </a:lnSpc>
            </a:pPr>
            <a:r>
              <a:rPr lang="ru-RU" sz="60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Найм Консультинговых Услуг</a:t>
            </a:r>
            <a:endParaRPr lang="en-US" sz="600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823913" y="2100263"/>
            <a:ext cx="8001000" cy="3968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eaLnBrk="0" hangingPunct="0">
              <a:spcBef>
                <a:spcPct val="20000"/>
              </a:spcBef>
            </a:pPr>
            <a:endParaRPr lang="en-US" sz="4400">
              <a:solidFill>
                <a:srgbClr val="FFFFFF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en-US">
              <a:solidFill>
                <a:srgbClr val="FFFFFF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en-US" sz="4400">
              <a:solidFill>
                <a:srgbClr val="114FFB"/>
              </a:solidFill>
            </a:endParaRPr>
          </a:p>
          <a:p>
            <a:pPr marL="342900" indent="-342900" eaLnBrk="0" latinLnBrk="1" hangingPunct="0">
              <a:spcBef>
                <a:spcPct val="20000"/>
              </a:spcBef>
            </a:pPr>
            <a:endParaRPr lang="en-US" sz="4400">
              <a:solidFill>
                <a:srgbClr val="114FFB"/>
              </a:solidFill>
            </a:endParaRPr>
          </a:p>
        </p:txBody>
      </p:sp>
      <p:sp>
        <p:nvSpPr>
          <p:cNvPr id="104465" name="Rectangle 17"/>
          <p:cNvSpPr>
            <a:spLocks noChangeArrowheads="1"/>
          </p:cNvSpPr>
          <p:nvPr/>
        </p:nvSpPr>
        <p:spPr bwMode="auto">
          <a:xfrm>
            <a:off x="169863" y="2103438"/>
            <a:ext cx="8197850" cy="671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66" name="Rectangle 18"/>
          <p:cNvSpPr>
            <a:spLocks noChangeArrowheads="1"/>
          </p:cNvSpPr>
          <p:nvPr/>
        </p:nvSpPr>
        <p:spPr bwMode="auto">
          <a:xfrm>
            <a:off x="8507413" y="6602413"/>
            <a:ext cx="622300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4468" name="Picture 20" descr="WBG-hea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171950" cy="777875"/>
          </a:xfrm>
          <a:prstGeom prst="rect">
            <a:avLst/>
          </a:prstGeom>
          <a:noFill/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5224078"/>
            <a:ext cx="1600200" cy="163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1447800"/>
            <a:chOff x="0" y="0"/>
            <a:chExt cx="9144000" cy="14478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14478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6" descr="WBG-head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2743200" cy="533400"/>
            </a:xfrm>
            <a:prstGeom prst="rect">
              <a:avLst/>
            </a:prstGeom>
            <a:noFill/>
          </p:spPr>
        </p:pic>
      </p:grp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71950" y="1781175"/>
            <a:ext cx="497205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914400"/>
          </a:xfrm>
          <a:noFill/>
          <a:ln/>
        </p:spPr>
        <p:txBody>
          <a:bodyPr lIns="90488" tIns="44450" rIns="90488" bIns="44450">
            <a:normAutofit/>
          </a:bodyPr>
          <a:lstStyle/>
          <a:p>
            <a:pPr algn="ctr"/>
            <a:r>
              <a:rPr lang="ru-RU" sz="36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Стратегия Консультантов</a:t>
            </a:r>
            <a:endParaRPr lang="en-US" sz="360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5709-91E6-4BE5-91A6-42F20B9D1725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2269640870"/>
              </p:ext>
            </p:extLst>
          </p:nvPr>
        </p:nvGraphicFramePr>
        <p:xfrm>
          <a:off x="381000" y="3352800"/>
          <a:ext cx="8991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381000" y="3581400"/>
            <a:ext cx="3962400" cy="1219200"/>
          </a:xfrm>
          <a:prstGeom prst="roundRect">
            <a:avLst/>
          </a:prstGeom>
          <a:solidFill>
            <a:srgbClr val="0B55C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dirty="0" smtClean="0">
                <a:latin typeface="Calibri" pitchFamily="34" charset="0"/>
              </a:rPr>
              <a:t>Получить проектную информацию </a:t>
            </a:r>
            <a:endParaRPr lang="en-US" sz="2200" dirty="0">
              <a:latin typeface="Calibri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876800" y="1938867"/>
            <a:ext cx="3962400" cy="1185333"/>
          </a:xfrm>
          <a:prstGeom prst="roundRect">
            <a:avLst/>
          </a:prstGeom>
          <a:solidFill>
            <a:srgbClr val="0A8DE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dirty="0" smtClean="0">
                <a:latin typeface="Calibri" pitchFamily="34" charset="0"/>
              </a:rPr>
              <a:t>Понимать роли Заемщика </a:t>
            </a:r>
          </a:p>
          <a:p>
            <a:r>
              <a:rPr lang="ru-RU" sz="2200" dirty="0" smtClean="0">
                <a:latin typeface="Calibri" pitchFamily="34" charset="0"/>
              </a:rPr>
              <a:t>и Банка</a:t>
            </a:r>
            <a:endParaRPr lang="en-US" sz="2200" dirty="0">
              <a:latin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81000" y="1752600"/>
            <a:ext cx="3962400" cy="1600200"/>
          </a:xfrm>
          <a:prstGeom prst="roundRect">
            <a:avLst/>
          </a:prstGeom>
          <a:solidFill>
            <a:srgbClr val="3366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dirty="0" smtClean="0">
                <a:latin typeface="Calibri" pitchFamily="34" charset="0"/>
              </a:rPr>
              <a:t>Нацеливаться на назначенич исходя от регионального опыта и технической квалификации</a:t>
            </a:r>
            <a:endParaRPr lang="en-US" sz="2200" dirty="0">
              <a:latin typeface="Calibr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876800" y="3581400"/>
            <a:ext cx="3962400" cy="1143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dirty="0" smtClean="0">
                <a:latin typeface="Calibri" pitchFamily="34" charset="0"/>
              </a:rPr>
              <a:t>Планировать маркетинг своевременно</a:t>
            </a:r>
            <a:endParaRPr lang="en-US" sz="2200" dirty="0">
              <a:latin typeface="Calibri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28600" y="1600200"/>
            <a:ext cx="381000" cy="381000"/>
          </a:xfrm>
          <a:prstGeom prst="ellipse">
            <a:avLst/>
          </a:prstGeom>
          <a:solidFill>
            <a:srgbClr val="FFCC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1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228600" y="3429000"/>
            <a:ext cx="381000" cy="381000"/>
          </a:xfrm>
          <a:prstGeom prst="ellipse">
            <a:avLst/>
          </a:prstGeom>
          <a:solidFill>
            <a:srgbClr val="FFCC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2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4800600" y="1752600"/>
            <a:ext cx="381000" cy="381000"/>
          </a:xfrm>
          <a:prstGeom prst="ellipse">
            <a:avLst/>
          </a:prstGeom>
          <a:solidFill>
            <a:srgbClr val="FFCC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3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4724400" y="3429000"/>
            <a:ext cx="381000" cy="381000"/>
          </a:xfrm>
          <a:prstGeom prst="ellipse">
            <a:avLst/>
          </a:prstGeom>
          <a:solidFill>
            <a:srgbClr val="FFCC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4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220200" cy="1447800"/>
            <a:chOff x="0" y="0"/>
            <a:chExt cx="9220200" cy="1447800"/>
          </a:xfrm>
        </p:grpSpPr>
        <p:sp>
          <p:nvSpPr>
            <p:cNvPr id="9" name="Rectangle 8"/>
            <p:cNvSpPr/>
            <p:nvPr/>
          </p:nvSpPr>
          <p:spPr>
            <a:xfrm>
              <a:off x="76200" y="0"/>
              <a:ext cx="9144000" cy="14478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6" descr="WBG-head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2743200" cy="533400"/>
            </a:xfrm>
            <a:prstGeom prst="rect">
              <a:avLst/>
            </a:prstGeom>
            <a:noFill/>
          </p:spPr>
        </p:pic>
      </p:grp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71950" y="1781175"/>
            <a:ext cx="497205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При подготовке Предложения</a:t>
            </a:r>
            <a:endParaRPr lang="en-US" sz="360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5709-91E6-4BE5-91A6-42F20B9D172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990600" y="2438400"/>
            <a:ext cx="6934200" cy="3429000"/>
          </a:xfrm>
          <a:prstGeom prst="roundRect">
            <a:avLst>
              <a:gd name="adj" fmla="val 9820"/>
            </a:avLst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1775" indent="-231775" algn="l">
              <a:spcAft>
                <a:spcPts val="1000"/>
              </a:spcAft>
              <a:buClr>
                <a:srgbClr val="0671CA"/>
              </a:buClr>
              <a:buFont typeface="Arial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Участвовать в пред-тендерной конференций(если предусмотрено в ЗПП)</a:t>
            </a:r>
            <a:r>
              <a:rPr lang="en-US" sz="2400" b="0" dirty="0" smtClean="0">
                <a:solidFill>
                  <a:schemeClr val="tx1"/>
                </a:solidFill>
                <a:latin typeface="Calibri" pitchFamily="34" charset="0"/>
              </a:rPr>
              <a:t>.</a:t>
            </a:r>
          </a:p>
          <a:p>
            <a:pPr marL="231775" indent="-231775" algn="l">
              <a:spcAft>
                <a:spcPts val="1000"/>
              </a:spcAft>
              <a:buClr>
                <a:srgbClr val="0671CA"/>
              </a:buClr>
              <a:buFont typeface="Arial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Полностью адресовать Техническое Задание</a:t>
            </a:r>
            <a:r>
              <a:rPr lang="en-US" sz="2400" b="0" dirty="0" smtClean="0">
                <a:solidFill>
                  <a:schemeClr val="tx1"/>
                </a:solidFill>
                <a:latin typeface="Calibri" pitchFamily="34" charset="0"/>
              </a:rPr>
              <a:t>.</a:t>
            </a:r>
          </a:p>
          <a:p>
            <a:pPr marL="231775" indent="-231775" algn="l">
              <a:spcAft>
                <a:spcPts val="1000"/>
              </a:spcAft>
              <a:buClr>
                <a:srgbClr val="0671CA"/>
              </a:buClr>
              <a:buFont typeface="Arial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Подчеркивать инновационные методологии</a:t>
            </a:r>
            <a:r>
              <a:rPr lang="en-US" sz="2400" b="0" dirty="0" smtClean="0">
                <a:solidFill>
                  <a:schemeClr val="tx1"/>
                </a:solidFill>
                <a:latin typeface="Calibri" pitchFamily="34" charset="0"/>
              </a:rPr>
              <a:t>.</a:t>
            </a:r>
          </a:p>
          <a:p>
            <a:pPr marL="231775" indent="-231775" algn="l">
              <a:spcAft>
                <a:spcPts val="1000"/>
              </a:spcAft>
              <a:buClr>
                <a:srgbClr val="0671CA"/>
              </a:buClr>
              <a:buFont typeface="Arial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Предлагать квалифицированных консультантов и ключевых экспертов.</a:t>
            </a:r>
            <a:endParaRPr lang="en-US" sz="2400" b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231775" indent="-231775" algn="l">
              <a:spcAft>
                <a:spcPts val="1000"/>
              </a:spcAft>
              <a:buClr>
                <a:srgbClr val="0671CA"/>
              </a:buClr>
              <a:buFont typeface="Arial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Назначить сильного менежера проекта</a:t>
            </a:r>
            <a:r>
              <a:rPr lang="en-US" sz="2400" b="0" dirty="0" smtClean="0">
                <a:solidFill>
                  <a:schemeClr val="tx1"/>
                </a:solidFill>
                <a:latin typeface="Calibri" pitchFamily="34" charset="0"/>
              </a:rPr>
              <a:t>.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57200" y="1905000"/>
            <a:ext cx="5029200" cy="762000"/>
          </a:xfrm>
          <a:prstGeom prst="roundRect">
            <a:avLst/>
          </a:prstGeom>
          <a:solidFill>
            <a:srgbClr val="0671C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Этап Подготовки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3447"/>
            <a:ext cx="9144000" cy="1447800"/>
            <a:chOff x="0" y="0"/>
            <a:chExt cx="9144000" cy="14478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4478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6" descr="WBG-head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2743200" cy="533400"/>
            </a:xfrm>
            <a:prstGeom prst="rect">
              <a:avLst/>
            </a:prstGeom>
            <a:noFill/>
          </p:spPr>
        </p:pic>
      </p:grp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71950" y="1781175"/>
            <a:ext cx="497205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При подготовке Предложения</a:t>
            </a:r>
            <a:endParaRPr lang="en-US" sz="3600" b="1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5709-91E6-4BE5-91A6-42F20B9D172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990600" y="2438400"/>
            <a:ext cx="7696200" cy="3581400"/>
          </a:xfrm>
          <a:prstGeom prst="roundRect">
            <a:avLst>
              <a:gd name="adj" fmla="val 10829"/>
            </a:avLst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1775" indent="-231775" algn="l">
              <a:spcAft>
                <a:spcPts val="1000"/>
              </a:spcAft>
              <a:buClr>
                <a:srgbClr val="0671CA"/>
              </a:buClr>
              <a:buFont typeface="Arial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Дайте ссылки на конкретные соответсвующие технический и региональный опыт и прежний похожий опыт</a:t>
            </a:r>
            <a:r>
              <a:rPr lang="en-US" sz="2400" b="0" dirty="0" smtClean="0">
                <a:solidFill>
                  <a:schemeClr val="tx1"/>
                </a:solidFill>
                <a:latin typeface="Calibri" pitchFamily="34" charset="0"/>
              </a:rPr>
              <a:t>.</a:t>
            </a:r>
          </a:p>
          <a:p>
            <a:pPr marL="231775" indent="-231775" algn="l">
              <a:spcAft>
                <a:spcPts val="1000"/>
              </a:spcAft>
              <a:buClr>
                <a:srgbClr val="0671CA"/>
              </a:buClr>
              <a:buFont typeface="Arial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Вовлеките местных партнеров –фирмы или нидивидуалы</a:t>
            </a:r>
            <a:endParaRPr lang="en-US" sz="2400" b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231775" indent="-231775" algn="l">
              <a:spcAft>
                <a:spcPts val="1000"/>
              </a:spcAft>
              <a:buClr>
                <a:srgbClr val="0671CA"/>
              </a:buClr>
              <a:buFont typeface="Arial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Постарайтесь соблюдать требования стандартных форм ЗПП</a:t>
            </a:r>
            <a:r>
              <a:rPr lang="en-US" sz="2400" b="0" dirty="0" smtClean="0">
                <a:solidFill>
                  <a:schemeClr val="tx1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57200" y="1905000"/>
            <a:ext cx="5029200" cy="762000"/>
          </a:xfrm>
          <a:prstGeom prst="roundRect">
            <a:avLst/>
          </a:prstGeom>
          <a:solidFill>
            <a:srgbClr val="1063D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Preparation Steps (Part 2)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 lIns="90488" tIns="44450" rIns="90488" bIns="44450">
            <a:normAutofit/>
          </a:bodyPr>
          <a:lstStyle/>
          <a:p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167939" name="Rectangle 3"/>
          <p:cNvSpPr>
            <a:spLocks noChangeArrowheads="1"/>
          </p:cNvSpPr>
          <p:nvPr/>
        </p:nvSpPr>
        <p:spPr bwMode="auto">
          <a:xfrm>
            <a:off x="152400" y="2057400"/>
            <a:ext cx="8839200" cy="1403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eaLnBrk="0" hangingPunct="0">
              <a:lnSpc>
                <a:spcPct val="110000"/>
              </a:lnSpc>
            </a:pPr>
            <a:r>
              <a:rPr lang="ru-RU" sz="60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Закупка Товаров, Работ и Услуг</a:t>
            </a:r>
            <a:endParaRPr lang="en-US" sz="600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823913" y="2100263"/>
            <a:ext cx="8001000" cy="3968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eaLnBrk="0" hangingPunct="0">
              <a:spcBef>
                <a:spcPct val="20000"/>
              </a:spcBef>
            </a:pPr>
            <a:endParaRPr lang="en-US" sz="4400">
              <a:solidFill>
                <a:srgbClr val="FFFFFF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en-US">
              <a:solidFill>
                <a:srgbClr val="FFFFFF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en-US" sz="4400">
              <a:solidFill>
                <a:srgbClr val="114FFB"/>
              </a:solidFill>
            </a:endParaRPr>
          </a:p>
          <a:p>
            <a:pPr marL="342900" indent="-342900" eaLnBrk="0" latinLnBrk="1" hangingPunct="0">
              <a:spcBef>
                <a:spcPct val="20000"/>
              </a:spcBef>
            </a:pPr>
            <a:endParaRPr lang="en-US" sz="4400">
              <a:solidFill>
                <a:srgbClr val="114FFB"/>
              </a:solidFill>
            </a:endParaRPr>
          </a:p>
        </p:txBody>
      </p:sp>
      <p:sp>
        <p:nvSpPr>
          <p:cNvPr id="167953" name="Rectangle 17"/>
          <p:cNvSpPr>
            <a:spLocks noChangeArrowheads="1"/>
          </p:cNvSpPr>
          <p:nvPr/>
        </p:nvSpPr>
        <p:spPr bwMode="auto">
          <a:xfrm>
            <a:off x="169863" y="2103438"/>
            <a:ext cx="8197850" cy="671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954" name="Rectangle 18"/>
          <p:cNvSpPr>
            <a:spLocks noChangeArrowheads="1"/>
          </p:cNvSpPr>
          <p:nvPr/>
        </p:nvSpPr>
        <p:spPr bwMode="auto">
          <a:xfrm>
            <a:off x="8507413" y="6602413"/>
            <a:ext cx="622300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67956" name="Picture 20" descr="WBG-hea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171950" cy="777875"/>
          </a:xfrm>
          <a:prstGeom prst="rect">
            <a:avLst/>
          </a:prstGeom>
          <a:noFill/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5224078"/>
            <a:ext cx="1600200" cy="163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1447800"/>
            <a:chOff x="0" y="0"/>
            <a:chExt cx="9144000" cy="14478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4478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6" descr="WBG-head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2743200" cy="533400"/>
            </a:xfrm>
            <a:prstGeom prst="rect">
              <a:avLst/>
            </a:prstGeom>
            <a:noFill/>
          </p:spPr>
        </p:pic>
      </p:grp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71950" y="1781175"/>
            <a:ext cx="497205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53400" cy="121920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Международные Конкурсные Торги</a:t>
            </a:r>
            <a:r>
              <a:rPr lang="en-US" sz="36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</a:t>
            </a:r>
            <a:r>
              <a:rPr lang="ru-RU" sz="36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МКТ</a:t>
            </a:r>
            <a:r>
              <a:rPr lang="en-US" sz="36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)</a:t>
            </a:r>
            <a:endParaRPr lang="en-US" sz="360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5709-91E6-4BE5-91A6-42F20B9D172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533400" y="4191000"/>
            <a:ext cx="4419600" cy="762000"/>
          </a:xfrm>
          <a:prstGeom prst="roundRect">
            <a:avLst/>
          </a:prstGeom>
          <a:solidFill>
            <a:srgbClr val="0671C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Публичное вскрытие тендеров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33400" y="5334000"/>
            <a:ext cx="4419600" cy="8382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Оценка и сравнение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800600" y="1981200"/>
            <a:ext cx="40386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endParaRPr lang="en-US" sz="1800" b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0" lvl="1"/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  <a:hlinkClick r:id="rId5"/>
              </a:rPr>
              <a:t>www.devbusiness.com </a:t>
            </a:r>
            <a:endParaRPr lang="en-US" sz="1800" b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0" lvl="1"/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and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  <a:hlinkClick r:id="rId6"/>
              </a:rPr>
              <a:t>www.worldbank.org</a:t>
            </a:r>
            <a:endParaRPr lang="en-US" sz="1800" b="0" dirty="0" smtClean="0">
              <a:solidFill>
                <a:schemeClr val="tx1"/>
              </a:solidFill>
            </a:endParaRPr>
          </a:p>
          <a:p>
            <a:pPr marL="0" lvl="1"/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4876800" y="3124200"/>
            <a:ext cx="3962400" cy="4572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0" dirty="0" smtClean="0">
                <a:latin typeface="Calibri" pitchFamily="34" charset="0"/>
                <a:hlinkClick r:id="rId6"/>
              </a:rPr>
              <a:t>www.worldbank.org/procure</a:t>
            </a:r>
            <a:endParaRPr lang="en-US" b="0" dirty="0"/>
          </a:p>
        </p:txBody>
      </p:sp>
      <p:sp>
        <p:nvSpPr>
          <p:cNvPr id="11" name="Rounded Rectangle 10"/>
          <p:cNvSpPr/>
          <p:nvPr/>
        </p:nvSpPr>
        <p:spPr>
          <a:xfrm>
            <a:off x="533400" y="1905000"/>
            <a:ext cx="4419600" cy="762000"/>
          </a:xfrm>
          <a:prstGeom prst="roundRect">
            <a:avLst/>
          </a:prstGeom>
          <a:solidFill>
            <a:srgbClr val="004D7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Международное извещение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3400" y="3048000"/>
            <a:ext cx="4419600" cy="762000"/>
          </a:xfrm>
          <a:prstGeom prst="roundRect">
            <a:avLst/>
          </a:prstGeom>
          <a:solidFill>
            <a:srgbClr val="4B8CF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Ствндартные Тендерные Документы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1447800"/>
            <a:chOff x="0" y="0"/>
            <a:chExt cx="9144000" cy="14478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4478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6" descr="WBG-head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2743200" cy="533400"/>
            </a:xfrm>
            <a:prstGeom prst="rect">
              <a:avLst/>
            </a:prstGeom>
            <a:noFill/>
          </p:spPr>
        </p:pic>
      </p:grp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71950" y="1781175"/>
            <a:ext cx="497205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4146" name="Rectangle 1026"/>
          <p:cNvSpPr>
            <a:spLocks noChangeArrowheads="1"/>
          </p:cNvSpPr>
          <p:nvPr/>
        </p:nvSpPr>
        <p:spPr bwMode="auto">
          <a:xfrm>
            <a:off x="0" y="304800"/>
            <a:ext cx="914400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ru-RU" sz="36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Другие методы</a:t>
            </a:r>
            <a:endParaRPr lang="en-US" sz="360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pSp>
        <p:nvGrpSpPr>
          <p:cNvPr id="84" name="Group 83"/>
          <p:cNvGrpSpPr/>
          <p:nvPr/>
        </p:nvGrpSpPr>
        <p:grpSpPr>
          <a:xfrm>
            <a:off x="4096177" y="1981200"/>
            <a:ext cx="4514423" cy="685800"/>
            <a:chOff x="3753276" y="119838"/>
            <a:chExt cx="4704873" cy="939164"/>
          </a:xfrm>
          <a:solidFill>
            <a:sysClr val="window" lastClr="FFFFFF">
              <a:lumMod val="85000"/>
            </a:sysClr>
          </a:solidFill>
          <a:scene3d>
            <a:camera prst="orthographicFront"/>
            <a:lightRig rig="flat" dir="t"/>
          </a:scene3d>
        </p:grpSpPr>
        <p:sp>
          <p:nvSpPr>
            <p:cNvPr id="85" name="Round Same Side Corner Rectangle 84"/>
            <p:cNvSpPr/>
            <p:nvPr/>
          </p:nvSpPr>
          <p:spPr>
            <a:xfrm rot="5400000">
              <a:off x="5636131" y="-1763017"/>
              <a:ext cx="939164" cy="4704873"/>
            </a:xfrm>
            <a:prstGeom prst="round2SameRect">
              <a:avLst/>
            </a:prstGeom>
            <a:grpFill/>
            <a:ln w="9525" cap="flat" cmpd="sng" algn="ctr">
              <a:solidFill>
                <a:srgbClr val="C0504D">
                  <a:alpha val="90000"/>
                  <a:tint val="55000"/>
                  <a:hueOff val="0"/>
                  <a:satOff val="0"/>
                  <a:lumOff val="0"/>
                  <a:alphaOff val="0"/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 extrusionH="12700" prstMaterial="plastic">
              <a:bevelT w="50800" h="50800"/>
            </a:sp3d>
          </p:spPr>
        </p:sp>
        <p:sp>
          <p:nvSpPr>
            <p:cNvPr id="86" name="Round Same Side Corner Rectangle 4"/>
            <p:cNvSpPr/>
            <p:nvPr/>
          </p:nvSpPr>
          <p:spPr>
            <a:xfrm>
              <a:off x="3753277" y="165683"/>
              <a:ext cx="4659027" cy="847472"/>
            </a:xfrm>
            <a:prstGeom prst="rect">
              <a:avLst/>
            </a:prstGeom>
            <a:grpFill/>
            <a:ln>
              <a:noFill/>
            </a:ln>
            <a:effectLst/>
            <a:sp3d/>
          </p:spPr>
          <p:txBody>
            <a:bodyPr spcFirstLastPara="0" vert="horz" wrap="square" lIns="99060" tIns="49530" rIns="99060" bIns="49530" numCol="1" spcCol="1270" anchor="ctr" anchorCtr="0">
              <a:noAutofit/>
            </a:bodyPr>
            <a:lstStyle/>
            <a:p>
              <a:pPr marL="228600" marR="0" lvl="1" indent="0" algn="l" defTabSz="1155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Прямое</a:t>
              </a:r>
              <a:r>
                <a:rPr kumimoji="0" lang="ru-RU" sz="2400" b="0" i="0" u="none" strike="noStrike" kern="1200" cap="none" spc="0" normalizeH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 приглашение участников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342950" y="1828800"/>
            <a:ext cx="3753227" cy="1066800"/>
            <a:chOff x="49" y="0"/>
            <a:chExt cx="3753227" cy="1173956"/>
          </a:xfrm>
          <a:solidFill>
            <a:srgbClr val="1F497D">
              <a:lumMod val="75000"/>
            </a:srgbClr>
          </a:solidFill>
          <a:scene3d>
            <a:camera prst="orthographicFront"/>
            <a:lightRig rig="flat" dir="t"/>
          </a:scene3d>
        </p:grpSpPr>
        <p:sp>
          <p:nvSpPr>
            <p:cNvPr id="88" name="Rounded Rectangle 87"/>
            <p:cNvSpPr/>
            <p:nvPr/>
          </p:nvSpPr>
          <p:spPr>
            <a:xfrm>
              <a:off x="49" y="0"/>
              <a:ext cx="3753227" cy="1173956"/>
            </a:xfrm>
            <a:prstGeom prst="roundRect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 prstMaterial="plastic">
              <a:bevelT w="120900" h="88900"/>
              <a:bevelB w="88900" h="31750" prst="angle"/>
            </a:sp3d>
          </p:spPr>
        </p:sp>
        <p:sp>
          <p:nvSpPr>
            <p:cNvPr id="89" name="Rounded Rectangle 6"/>
            <p:cNvSpPr/>
            <p:nvPr/>
          </p:nvSpPr>
          <p:spPr>
            <a:xfrm>
              <a:off x="57357" y="57308"/>
              <a:ext cx="3638611" cy="1059340"/>
            </a:xfrm>
            <a:prstGeom prst="rect">
              <a:avLst/>
            </a:prstGeom>
            <a:grpFill/>
            <a:ln>
              <a:noFill/>
            </a:ln>
            <a:effectLst/>
            <a:sp3d/>
          </p:spPr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marL="0" marR="0" lvl="0" indent="0" algn="ctr" defTabSz="12446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itchFamily="34" charset="0"/>
                  <a:ea typeface="+mn-ea"/>
                  <a:cs typeface="+mn-cs"/>
                </a:rPr>
                <a:t>Ограниченные Международные Торги</a:t>
              </a:r>
              <a:r>
                <a:rPr kumimoji="0" lang="en-US" sz="280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itchFamily="34" charset="0"/>
                  <a:ea typeface="+mn-ea"/>
                  <a:cs typeface="+mn-cs"/>
                </a:rPr>
                <a:t> (</a:t>
              </a:r>
              <a:r>
                <a:rPr lang="ru-RU" sz="2800" dirty="0" smtClean="0"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+mn-cs"/>
                </a:rPr>
                <a:t>ОМТ</a:t>
              </a:r>
              <a:r>
                <a:rPr kumimoji="0" lang="en-US" sz="280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itchFamily="34" charset="0"/>
                  <a:ea typeface="+mn-ea"/>
                  <a:cs typeface="+mn-cs"/>
                </a:rPr>
                <a:t>)</a:t>
              </a:r>
              <a:endPara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4096177" y="3200400"/>
            <a:ext cx="4514423" cy="838200"/>
            <a:chOff x="3753276" y="1352492"/>
            <a:chExt cx="4704873" cy="939164"/>
          </a:xfrm>
          <a:solidFill>
            <a:sysClr val="window" lastClr="FFFFFF">
              <a:lumMod val="85000"/>
            </a:sysClr>
          </a:solidFill>
          <a:scene3d>
            <a:camera prst="orthographicFront"/>
            <a:lightRig rig="flat" dir="t"/>
          </a:scene3d>
        </p:grpSpPr>
        <p:sp>
          <p:nvSpPr>
            <p:cNvPr id="91" name="Round Same Side Corner Rectangle 90"/>
            <p:cNvSpPr/>
            <p:nvPr/>
          </p:nvSpPr>
          <p:spPr>
            <a:xfrm rot="5400000">
              <a:off x="5636131" y="-530363"/>
              <a:ext cx="939164" cy="4704873"/>
            </a:xfrm>
            <a:prstGeom prst="round2SameRect">
              <a:avLst/>
            </a:prstGeom>
            <a:grpFill/>
            <a:ln w="9525" cap="flat" cmpd="sng" algn="ctr">
              <a:solidFill>
                <a:srgbClr val="C0504D">
                  <a:alpha val="90000"/>
                  <a:tint val="55000"/>
                  <a:hueOff val="0"/>
                  <a:satOff val="0"/>
                  <a:lumOff val="0"/>
                  <a:alphaOff val="0"/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 extrusionH="12700" prstMaterial="plastic">
              <a:bevelT w="50800" h="50800"/>
            </a:sp3d>
          </p:spPr>
        </p:sp>
        <p:sp>
          <p:nvSpPr>
            <p:cNvPr id="92" name="Round Same Side Corner Rectangle 8"/>
            <p:cNvSpPr/>
            <p:nvPr/>
          </p:nvSpPr>
          <p:spPr>
            <a:xfrm>
              <a:off x="3753277" y="1398337"/>
              <a:ext cx="4659027" cy="847472"/>
            </a:xfrm>
            <a:prstGeom prst="rect">
              <a:avLst/>
            </a:prstGeom>
            <a:grpFill/>
            <a:ln>
              <a:noFill/>
            </a:ln>
            <a:effectLst/>
            <a:sp3d/>
          </p:spPr>
          <p:txBody>
            <a:bodyPr spcFirstLastPara="0" vert="horz" wrap="square" lIns="99060" tIns="49530" rIns="99060" bIns="49530" numCol="1" spcCol="1270" anchor="ctr" anchorCtr="0">
              <a:noAutofit/>
            </a:bodyPr>
            <a:lstStyle/>
            <a:p>
              <a:pPr marL="228600" marR="0" lvl="1" indent="0" algn="l" defTabSz="1155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Использование</a:t>
              </a:r>
              <a:r>
                <a:rPr kumimoji="0" lang="ru-RU" sz="2400" b="0" i="0" u="none" strike="noStrike" kern="1200" cap="none" spc="0" normalizeH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 национальных процедур с некоторыми модификациями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342950" y="3093244"/>
            <a:ext cx="3753227" cy="1021556"/>
            <a:chOff x="49" y="1235094"/>
            <a:chExt cx="3753227" cy="1173956"/>
          </a:xfrm>
          <a:solidFill>
            <a:srgbClr val="4F81BD">
              <a:lumMod val="75000"/>
            </a:srgbClr>
          </a:solidFill>
          <a:scene3d>
            <a:camera prst="orthographicFront"/>
            <a:lightRig rig="flat" dir="t"/>
          </a:scene3d>
        </p:grpSpPr>
        <p:sp>
          <p:nvSpPr>
            <p:cNvPr id="94" name="Rounded Rectangle 93"/>
            <p:cNvSpPr/>
            <p:nvPr/>
          </p:nvSpPr>
          <p:spPr>
            <a:xfrm>
              <a:off x="49" y="1235094"/>
              <a:ext cx="3753227" cy="1173956"/>
            </a:xfrm>
            <a:prstGeom prst="roundRect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 prstMaterial="plastic">
              <a:bevelT w="120900" h="88900"/>
              <a:bevelB w="88900" h="31750" prst="angle"/>
            </a:sp3d>
          </p:spPr>
        </p:sp>
        <p:sp>
          <p:nvSpPr>
            <p:cNvPr id="95" name="Rounded Rectangle 10"/>
            <p:cNvSpPr/>
            <p:nvPr/>
          </p:nvSpPr>
          <p:spPr>
            <a:xfrm>
              <a:off x="57357" y="1292402"/>
              <a:ext cx="3638611" cy="1059340"/>
            </a:xfrm>
            <a:prstGeom prst="rect">
              <a:avLst/>
            </a:prstGeom>
            <a:grpFill/>
            <a:ln>
              <a:noFill/>
            </a:ln>
            <a:effectLst/>
            <a:sp3d/>
          </p:spPr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marL="0" marR="0" lvl="0" indent="0" algn="ctr" defTabSz="12446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itchFamily="34" charset="0"/>
                  <a:ea typeface="+mn-ea"/>
                  <a:cs typeface="+mn-cs"/>
                </a:rPr>
                <a:t>Национальные</a:t>
              </a:r>
              <a:r>
                <a:rPr kumimoji="0" lang="ru-RU" sz="2800" i="0" u="none" strike="noStrike" kern="1200" cap="none" spc="0" normalizeH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itchFamily="34" charset="0"/>
                  <a:ea typeface="+mn-ea"/>
                  <a:cs typeface="+mn-cs"/>
                </a:rPr>
                <a:t> </a:t>
              </a:r>
              <a:r>
                <a:rPr kumimoji="0" lang="en-US" sz="280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itchFamily="34" charset="0"/>
                  <a:ea typeface="+mn-ea"/>
                  <a:cs typeface="+mn-cs"/>
                </a:rPr>
                <a:t>National Competitive Bidding (NCB)</a:t>
              </a:r>
              <a:endPara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4096177" y="4419600"/>
            <a:ext cx="4514423" cy="685800"/>
            <a:chOff x="3753276" y="2585145"/>
            <a:chExt cx="4704873" cy="939164"/>
          </a:xfrm>
          <a:solidFill>
            <a:sysClr val="window" lastClr="FFFFFF">
              <a:lumMod val="85000"/>
            </a:sysClr>
          </a:solidFill>
          <a:scene3d>
            <a:camera prst="orthographicFront"/>
            <a:lightRig rig="flat" dir="t"/>
          </a:scene3d>
        </p:grpSpPr>
        <p:sp>
          <p:nvSpPr>
            <p:cNvPr id="97" name="Round Same Side Corner Rectangle 96"/>
            <p:cNvSpPr/>
            <p:nvPr/>
          </p:nvSpPr>
          <p:spPr>
            <a:xfrm rot="5400000">
              <a:off x="5636131" y="702290"/>
              <a:ext cx="939164" cy="4704873"/>
            </a:xfrm>
            <a:prstGeom prst="round2SameRect">
              <a:avLst/>
            </a:prstGeom>
            <a:grpFill/>
            <a:ln w="9525" cap="flat" cmpd="sng" algn="ctr">
              <a:solidFill>
                <a:srgbClr val="C0504D">
                  <a:alpha val="90000"/>
                  <a:tint val="55000"/>
                  <a:hueOff val="0"/>
                  <a:satOff val="0"/>
                  <a:lumOff val="0"/>
                  <a:alphaOff val="0"/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 extrusionH="12700" prstMaterial="plastic">
              <a:bevelT w="50800" h="50800"/>
            </a:sp3d>
          </p:spPr>
        </p:sp>
        <p:sp>
          <p:nvSpPr>
            <p:cNvPr id="98" name="Round Same Side Corner Rectangle 12"/>
            <p:cNvSpPr/>
            <p:nvPr/>
          </p:nvSpPr>
          <p:spPr>
            <a:xfrm>
              <a:off x="3753277" y="2630990"/>
              <a:ext cx="4659027" cy="847472"/>
            </a:xfrm>
            <a:prstGeom prst="rect">
              <a:avLst/>
            </a:prstGeom>
            <a:grpFill/>
            <a:ln>
              <a:noFill/>
            </a:ln>
            <a:effectLst/>
            <a:sp3d/>
          </p:spPr>
          <p:txBody>
            <a:bodyPr spcFirstLastPara="0" vert="horz" wrap="square" lIns="99060" tIns="49530" rIns="99060" bIns="49530" numCol="1" spcCol="1270" anchor="ctr" anchorCtr="0">
              <a:noAutofit/>
            </a:bodyPr>
            <a:lstStyle/>
            <a:p>
              <a:pPr marL="228600" marR="0" lvl="1" indent="0" algn="l" defTabSz="1155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Ценовая котировка от минимум трех поставщиков 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42950" y="4312444"/>
            <a:ext cx="3753227" cy="869156"/>
            <a:chOff x="49" y="2467748"/>
            <a:chExt cx="3753227" cy="1173956"/>
          </a:xfrm>
          <a:solidFill>
            <a:srgbClr val="0070C0"/>
          </a:solidFill>
          <a:scene3d>
            <a:camera prst="orthographicFront"/>
            <a:lightRig rig="flat" dir="t"/>
          </a:scene3d>
        </p:grpSpPr>
        <p:sp>
          <p:nvSpPr>
            <p:cNvPr id="100" name="Rounded Rectangle 99"/>
            <p:cNvSpPr/>
            <p:nvPr/>
          </p:nvSpPr>
          <p:spPr>
            <a:xfrm>
              <a:off x="49" y="2467748"/>
              <a:ext cx="3753227" cy="1173956"/>
            </a:xfrm>
            <a:prstGeom prst="roundRect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 prstMaterial="plastic">
              <a:bevelT w="120900" h="88900"/>
              <a:bevelB w="88900" h="31750" prst="angle"/>
            </a:sp3d>
          </p:spPr>
        </p:sp>
        <p:sp>
          <p:nvSpPr>
            <p:cNvPr id="101" name="Rounded Rectangle 14"/>
            <p:cNvSpPr/>
            <p:nvPr/>
          </p:nvSpPr>
          <p:spPr>
            <a:xfrm>
              <a:off x="38099" y="2509560"/>
              <a:ext cx="3638611" cy="1059340"/>
            </a:xfrm>
            <a:prstGeom prst="rect">
              <a:avLst/>
            </a:prstGeom>
            <a:grpFill/>
            <a:ln>
              <a:noFill/>
            </a:ln>
            <a:effectLst/>
            <a:sp3d/>
          </p:spPr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marL="0" marR="0" lvl="0" indent="0" algn="ctr" defTabSz="12446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/>
                  <a:ea typeface="+mn-ea"/>
                  <a:cs typeface="+mn-cs"/>
                </a:rPr>
                <a:t>Закупка в розничной торговле </a:t>
              </a:r>
              <a:endPara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096177" y="5486400"/>
            <a:ext cx="4514423" cy="685800"/>
            <a:chOff x="3753276" y="3817799"/>
            <a:chExt cx="4704873" cy="939164"/>
          </a:xfrm>
          <a:solidFill>
            <a:sysClr val="window" lastClr="FFFFFF">
              <a:lumMod val="85000"/>
            </a:sysClr>
          </a:solidFill>
          <a:scene3d>
            <a:camera prst="orthographicFront"/>
            <a:lightRig rig="flat" dir="t"/>
          </a:scene3d>
        </p:grpSpPr>
        <p:sp>
          <p:nvSpPr>
            <p:cNvPr id="103" name="Round Same Side Corner Rectangle 102"/>
            <p:cNvSpPr/>
            <p:nvPr/>
          </p:nvSpPr>
          <p:spPr>
            <a:xfrm rot="5400000">
              <a:off x="5636131" y="1934944"/>
              <a:ext cx="939164" cy="4704873"/>
            </a:xfrm>
            <a:prstGeom prst="round2SameRect">
              <a:avLst/>
            </a:prstGeom>
            <a:grpFill/>
            <a:ln w="9525" cap="flat" cmpd="sng" algn="ctr">
              <a:solidFill>
                <a:srgbClr val="C0504D">
                  <a:alpha val="90000"/>
                  <a:tint val="55000"/>
                  <a:hueOff val="0"/>
                  <a:satOff val="0"/>
                  <a:lumOff val="0"/>
                  <a:alphaOff val="0"/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 extrusionH="12700" prstMaterial="plastic">
              <a:bevelT w="50800" h="50800"/>
            </a:sp3d>
          </p:spPr>
        </p:sp>
        <p:sp>
          <p:nvSpPr>
            <p:cNvPr id="104" name="Round Same Side Corner Rectangle 16"/>
            <p:cNvSpPr/>
            <p:nvPr/>
          </p:nvSpPr>
          <p:spPr>
            <a:xfrm>
              <a:off x="3753277" y="3863644"/>
              <a:ext cx="4659027" cy="847472"/>
            </a:xfrm>
            <a:prstGeom prst="rect">
              <a:avLst/>
            </a:prstGeom>
            <a:grpFill/>
            <a:ln>
              <a:noFill/>
            </a:ln>
            <a:effectLst/>
            <a:sp3d/>
          </p:spPr>
          <p:txBody>
            <a:bodyPr spcFirstLastPara="0" vert="horz" wrap="square" lIns="99060" tIns="49530" rIns="99060" bIns="49530" numCol="1" spcCol="1270" anchor="ctr" anchorCtr="0">
              <a:noAutofit/>
            </a:bodyPr>
            <a:lstStyle/>
            <a:p>
              <a:pPr marL="228600" marR="0" lvl="1" indent="0" algn="l" defTabSz="1155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400" b="0" dirty="0" smtClean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Calibri" pitchFamily="34" charset="0"/>
                  <a:cs typeface="+mn-cs"/>
                </a:rPr>
                <a:t>Запчасти</a:t>
              </a:r>
              <a:r>
                <a: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, </a:t>
              </a:r>
              <a:r>
                <a: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мелкий</a:t>
              </a:r>
              <a:r>
                <a:rPr kumimoji="0" lang="ru-RU" sz="2400" b="0" i="0" u="none" strike="noStrike" kern="1200" cap="none" spc="0" normalizeH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 ремонт, и т.д.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342950" y="5379244"/>
            <a:ext cx="3753227" cy="869156"/>
            <a:chOff x="49" y="3700402"/>
            <a:chExt cx="3753227" cy="1173956"/>
          </a:xfrm>
          <a:solidFill>
            <a:srgbClr val="1A8CB4"/>
          </a:solidFill>
          <a:scene3d>
            <a:camera prst="orthographicFront"/>
            <a:lightRig rig="flat" dir="t"/>
          </a:scene3d>
        </p:grpSpPr>
        <p:sp>
          <p:nvSpPr>
            <p:cNvPr id="106" name="Rounded Rectangle 105"/>
            <p:cNvSpPr/>
            <p:nvPr/>
          </p:nvSpPr>
          <p:spPr>
            <a:xfrm>
              <a:off x="49" y="3700402"/>
              <a:ext cx="3753227" cy="1173956"/>
            </a:xfrm>
            <a:prstGeom prst="roundRect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 prstMaterial="plastic">
              <a:bevelT w="120900" h="88900"/>
              <a:bevelB w="88900" h="31750" prst="angle"/>
            </a:sp3d>
          </p:spPr>
        </p:sp>
        <p:sp>
          <p:nvSpPr>
            <p:cNvPr id="107" name="Rounded Rectangle 18"/>
            <p:cNvSpPr/>
            <p:nvPr/>
          </p:nvSpPr>
          <p:spPr>
            <a:xfrm>
              <a:off x="114299" y="3742214"/>
              <a:ext cx="3638611" cy="1059340"/>
            </a:xfrm>
            <a:prstGeom prst="rect">
              <a:avLst/>
            </a:prstGeom>
            <a:grpFill/>
            <a:ln>
              <a:noFill/>
            </a:ln>
            <a:effectLst/>
            <a:sp3d/>
          </p:spPr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marL="0" marR="0" lvl="0" indent="0" algn="ctr" defTabSz="12446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itchFamily="34" charset="0"/>
                  <a:ea typeface="+mn-ea"/>
                  <a:cs typeface="+mn-cs"/>
                </a:rPr>
                <a:t>Прямой контракт</a:t>
              </a:r>
              <a:endPara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0" name="Slide Number Placeholder 10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0612-5177-4E24-85B4-A72C83396E2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0"/>
            <a:ext cx="9144000" cy="1447800"/>
            <a:chOff x="0" y="0"/>
            <a:chExt cx="9144000" cy="14478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14478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6" descr="WBG-head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2743200" cy="533400"/>
            </a:xfrm>
            <a:prstGeom prst="rect">
              <a:avLst/>
            </a:prstGeom>
            <a:noFill/>
          </p:spPr>
        </p:pic>
      </p:grp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71950" y="1781175"/>
            <a:ext cx="497205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Действия по обеспечению конкурентности</a:t>
            </a:r>
            <a:endParaRPr lang="en-US" sz="360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5709-91E6-4BE5-91A6-42F20B9D172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04800" y="1752600"/>
            <a:ext cx="8458200" cy="3886200"/>
          </a:xfrm>
          <a:prstGeom prst="round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1775" indent="-231775" algn="l">
              <a:spcAft>
                <a:spcPts val="600"/>
              </a:spcAft>
              <a:buClr>
                <a:srgbClr val="0066CC"/>
              </a:buClr>
              <a:buFont typeface="Arial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Узнайте о стране</a:t>
            </a:r>
            <a:r>
              <a:rPr lang="en-US" sz="2400" b="0" dirty="0" smtClean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проекте,</a:t>
            </a:r>
            <a:r>
              <a:rPr lang="en-US" sz="2400" b="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процессах</a:t>
            </a:r>
            <a:r>
              <a:rPr lang="en-US" sz="2400" b="0" dirty="0" smtClean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и конкуренции</a:t>
            </a:r>
            <a:endParaRPr lang="en-US" sz="2400" b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231775" indent="-231775" algn="l">
              <a:spcAft>
                <a:spcPts val="600"/>
              </a:spcAft>
              <a:buClr>
                <a:srgbClr val="0066CC"/>
              </a:buClr>
              <a:buFont typeface="Arial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Установите местных партнеров и возможные ассоциации</a:t>
            </a:r>
            <a:endParaRPr lang="en-US" sz="2400" b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231775" indent="-231775" algn="l">
              <a:spcAft>
                <a:spcPts val="600"/>
              </a:spcAft>
              <a:buClr>
                <a:srgbClr val="0066CC"/>
              </a:buClr>
              <a:buFont typeface="Arial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Ознакомьтесь с местными обычаями, законами, рынком</a:t>
            </a:r>
          </a:p>
          <a:p>
            <a:pPr marL="231775" indent="-231775" algn="l">
              <a:spcAft>
                <a:spcPts val="600"/>
              </a:spcAft>
              <a:buClr>
                <a:srgbClr val="0066CC"/>
              </a:buClr>
              <a:buFont typeface="Arial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Готовьте предложение в сщщтвествии с техническими спецификациями</a:t>
            </a:r>
            <a:endParaRPr lang="en-US" sz="2400" b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231775" indent="-231775" algn="l">
              <a:spcAft>
                <a:spcPts val="600"/>
              </a:spcAft>
              <a:buClr>
                <a:srgbClr val="0066CC"/>
              </a:buClr>
              <a:buFont typeface="Arial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Представляйте своевременные и качественные тендерные предложения</a:t>
            </a:r>
            <a:endParaRPr lang="en-US" sz="2400" b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231775" indent="-231775" algn="l">
              <a:spcAft>
                <a:spcPts val="600"/>
              </a:spcAft>
              <a:buClr>
                <a:srgbClr val="0066CC"/>
              </a:buClr>
              <a:buFont typeface="Arial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Запросите Испольнительное Агентство если Вам необходимы разъяснения или имеются вопросы</a:t>
            </a:r>
            <a:endParaRPr lang="en-US" sz="2400" b="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 lIns="90488" tIns="44450" rIns="90488" bIns="44450">
            <a:normAutofit/>
          </a:bodyPr>
          <a:lstStyle/>
          <a:p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609600" y="1981200"/>
            <a:ext cx="7772400" cy="1403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eaLnBrk="0" hangingPunct="0">
              <a:lnSpc>
                <a:spcPct val="110000"/>
              </a:lnSpc>
            </a:pPr>
            <a:r>
              <a:rPr lang="ru-RU" sz="60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Бизнес Возможности</a:t>
            </a:r>
            <a:endParaRPr lang="en-US" sz="600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823913" y="2100263"/>
            <a:ext cx="8001000" cy="3968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eaLnBrk="0" hangingPunct="0">
              <a:spcBef>
                <a:spcPct val="20000"/>
              </a:spcBef>
            </a:pPr>
            <a:endParaRPr lang="en-US" sz="4400">
              <a:solidFill>
                <a:srgbClr val="FFFFFF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en-US">
              <a:solidFill>
                <a:srgbClr val="FFFFFF"/>
              </a:solidFill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en-US" sz="4400">
              <a:solidFill>
                <a:srgbClr val="114FFB"/>
              </a:solidFill>
            </a:endParaRPr>
          </a:p>
          <a:p>
            <a:pPr marL="342900" indent="-342900" eaLnBrk="0" latinLnBrk="1" hangingPunct="0">
              <a:spcBef>
                <a:spcPct val="20000"/>
              </a:spcBef>
            </a:pPr>
            <a:endParaRPr lang="en-US" sz="4400">
              <a:solidFill>
                <a:srgbClr val="114FFB"/>
              </a:solidFill>
            </a:endParaRPr>
          </a:p>
        </p:txBody>
      </p:sp>
      <p:sp>
        <p:nvSpPr>
          <p:cNvPr id="172049" name="Rectangle 17"/>
          <p:cNvSpPr>
            <a:spLocks noChangeArrowheads="1"/>
          </p:cNvSpPr>
          <p:nvPr/>
        </p:nvSpPr>
        <p:spPr bwMode="auto">
          <a:xfrm>
            <a:off x="169863" y="2103438"/>
            <a:ext cx="8197850" cy="671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2050" name="Rectangle 18"/>
          <p:cNvSpPr>
            <a:spLocks noChangeArrowheads="1"/>
          </p:cNvSpPr>
          <p:nvPr/>
        </p:nvSpPr>
        <p:spPr bwMode="auto">
          <a:xfrm>
            <a:off x="8507413" y="6602413"/>
            <a:ext cx="622300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72052" name="Picture 20" descr="WBG-hea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171950" cy="777875"/>
          </a:xfrm>
          <a:prstGeom prst="rect">
            <a:avLst/>
          </a:prstGeom>
          <a:noFill/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5224078"/>
            <a:ext cx="1600200" cy="163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71950" y="1781175"/>
            <a:ext cx="497205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8507413" y="6602413"/>
            <a:ext cx="622300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762000"/>
            <a:ext cx="60198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0" y="0"/>
            <a:ext cx="9144000" cy="1447800"/>
            <a:chOff x="0" y="0"/>
            <a:chExt cx="9144000" cy="14478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14478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6" descr="WBG-header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2743200" cy="533400"/>
            </a:xfrm>
            <a:prstGeom prst="rect">
              <a:avLst/>
            </a:prstGeom>
            <a:noFill/>
          </p:spPr>
        </p:pic>
      </p:grpSp>
      <p:grpSp>
        <p:nvGrpSpPr>
          <p:cNvPr id="15" name="Group 14"/>
          <p:cNvGrpSpPr/>
          <p:nvPr/>
        </p:nvGrpSpPr>
        <p:grpSpPr>
          <a:xfrm>
            <a:off x="3142488" y="1639330"/>
            <a:ext cx="5772912" cy="1676399"/>
            <a:chOff x="2990088" y="2270"/>
            <a:chExt cx="5315712" cy="2251471"/>
          </a:xfrm>
        </p:grpSpPr>
        <p:sp>
          <p:nvSpPr>
            <p:cNvPr id="16" name="Rounded Rectangle 15"/>
            <p:cNvSpPr/>
            <p:nvPr/>
          </p:nvSpPr>
          <p:spPr>
            <a:xfrm rot="5400000">
              <a:off x="4522208" y="-1529850"/>
              <a:ext cx="2251471" cy="531571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ounded Rectangle 4"/>
            <p:cNvSpPr/>
            <p:nvPr/>
          </p:nvSpPr>
          <p:spPr>
            <a:xfrm>
              <a:off x="3099996" y="112178"/>
              <a:ext cx="5095896" cy="2031655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32385" rIns="64770" bIns="32385" numCol="1" spcCol="1270" anchor="ctr" anchorCtr="0">
              <a:noAutofit/>
            </a:bodyPr>
            <a:lstStyle/>
            <a:p>
              <a:pPr marL="228600" lvl="1" indent="-228600" algn="l" defTabSz="755650">
                <a:lnSpc>
                  <a:spcPct val="80000"/>
                </a:lnSpc>
                <a:spcBef>
                  <a:spcPct val="0"/>
                </a:spcBef>
                <a:spcAft>
                  <a:spcPct val="15000"/>
                </a:spcAft>
                <a:buClr>
                  <a:srgbClr val="336699"/>
                </a:buClr>
                <a:buSzPct val="100000"/>
                <a:buFont typeface="Arial" pitchFamily="34" charset="0"/>
                <a:buChar char="•"/>
              </a:pPr>
              <a:r>
                <a:rPr lang="en-US" sz="1700" b="0" kern="1200" dirty="0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For goods, works, and services</a:t>
              </a:r>
            </a:p>
            <a:p>
              <a:pPr marL="228600" indent="-228600" algn="l" defTabSz="755650">
                <a:lnSpc>
                  <a:spcPct val="80000"/>
                </a:lnSpc>
                <a:spcBef>
                  <a:spcPct val="0"/>
                </a:spcBef>
                <a:spcAft>
                  <a:spcPct val="15000"/>
                </a:spcAft>
                <a:buClr>
                  <a:srgbClr val="336699"/>
                </a:buClr>
                <a:buSzPct val="100000"/>
                <a:buFont typeface="Arial" pitchFamily="34" charset="0"/>
                <a:buChar char="•"/>
              </a:pPr>
              <a:r>
                <a:rPr lang="en-US" sz="1700" b="0" kern="1200" dirty="0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Predefined specific project</a:t>
              </a:r>
            </a:p>
            <a:p>
              <a:pPr marL="228600" lvl="2" indent="-228600" algn="l" defTabSz="755650">
                <a:lnSpc>
                  <a:spcPct val="80000"/>
                </a:lnSpc>
                <a:spcBef>
                  <a:spcPct val="0"/>
                </a:spcBef>
                <a:spcAft>
                  <a:spcPct val="15000"/>
                </a:spcAft>
                <a:buClr>
                  <a:srgbClr val="336699"/>
                </a:buClr>
                <a:buSzPct val="100000"/>
                <a:buFont typeface="Arial" pitchFamily="34" charset="0"/>
                <a:buChar char="•"/>
              </a:pPr>
              <a:r>
                <a:rPr lang="en-US" sz="1700" b="0" kern="1200" dirty="0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Long-term focus (5 to 10 years)</a:t>
              </a:r>
            </a:p>
            <a:p>
              <a:pPr marL="228600" lvl="2" indent="-228600" algn="l" defTabSz="755650">
                <a:lnSpc>
                  <a:spcPct val="80000"/>
                </a:lnSpc>
                <a:spcBef>
                  <a:spcPct val="0"/>
                </a:spcBef>
                <a:spcAft>
                  <a:spcPct val="15000"/>
                </a:spcAft>
                <a:buClr>
                  <a:srgbClr val="336699"/>
                </a:buClr>
                <a:buSzPct val="100000"/>
                <a:buFont typeface="Arial" pitchFamily="34" charset="0"/>
                <a:buChar char="•"/>
              </a:pPr>
              <a:r>
                <a:rPr lang="en-US" sz="1700" b="0" kern="1200" dirty="0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Broad range of sectors</a:t>
              </a:r>
            </a:p>
            <a:p>
              <a:pPr marL="228600" lvl="2" indent="-228600" algn="l" defTabSz="755650">
                <a:lnSpc>
                  <a:spcPct val="80000"/>
                </a:lnSpc>
                <a:spcBef>
                  <a:spcPct val="0"/>
                </a:spcBef>
                <a:spcAft>
                  <a:spcPct val="15000"/>
                </a:spcAft>
                <a:buClr>
                  <a:srgbClr val="336699"/>
                </a:buClr>
                <a:buSzPct val="100000"/>
                <a:buFont typeface="Arial" pitchFamily="34" charset="0"/>
                <a:buChar char="•"/>
              </a:pPr>
              <a:r>
                <a:rPr lang="en-US" sz="1700" b="0" kern="1200" dirty="0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Procurement &amp; implementation schedule defined</a:t>
              </a:r>
            </a:p>
            <a:p>
              <a:pPr marL="228600" lvl="2" indent="-228600" algn="l" defTabSz="755650">
                <a:lnSpc>
                  <a:spcPct val="80000"/>
                </a:lnSpc>
                <a:spcBef>
                  <a:spcPct val="0"/>
                </a:spcBef>
                <a:spcAft>
                  <a:spcPct val="15000"/>
                </a:spcAft>
                <a:buClr>
                  <a:srgbClr val="336699"/>
                </a:buClr>
                <a:buSzPct val="100000"/>
                <a:buFont typeface="Arial" pitchFamily="34" charset="0"/>
                <a:buChar char="•"/>
              </a:pPr>
              <a:r>
                <a:rPr lang="en-US" sz="1700" b="0" dirty="0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69</a:t>
              </a:r>
              <a:r>
                <a:rPr lang="en-US" sz="1700" b="0" kern="1200" dirty="0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% of all Bank lending in </a:t>
              </a:r>
              <a:r>
                <a:rPr lang="en-US" sz="1700" b="0" kern="1200" dirty="0" err="1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FY1</a:t>
              </a:r>
              <a:r>
                <a:rPr lang="ru-RU" sz="1700" b="0" kern="1200" dirty="0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5</a:t>
              </a:r>
              <a:endParaRPr lang="en-US" sz="1700" b="0" kern="1200" dirty="0" smtClean="0">
                <a:latin typeface="Calibri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52400" y="1789460"/>
            <a:ext cx="2990088" cy="1297669"/>
            <a:chOff x="0" y="0"/>
            <a:chExt cx="2990088" cy="1752545"/>
          </a:xfrm>
        </p:grpSpPr>
        <p:sp>
          <p:nvSpPr>
            <p:cNvPr id="19" name="Rounded Rectangle 18"/>
            <p:cNvSpPr/>
            <p:nvPr/>
          </p:nvSpPr>
          <p:spPr>
            <a:xfrm>
              <a:off x="0" y="0"/>
              <a:ext cx="2990088" cy="1752545"/>
            </a:xfrm>
            <a:prstGeom prst="round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6"/>
            <p:cNvSpPr/>
            <p:nvPr/>
          </p:nvSpPr>
          <p:spPr>
            <a:xfrm>
              <a:off x="85552" y="85552"/>
              <a:ext cx="2818984" cy="1581441"/>
            </a:xfrm>
            <a:prstGeom prst="rect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ea typeface="Verdana" pitchFamily="34" charset="0"/>
                  <a:cs typeface="Verdana" pitchFamily="34" charset="0"/>
                </a:rPr>
                <a:t>Инвестиции</a:t>
              </a:r>
              <a:endParaRPr lang="en-US" sz="2800" kern="1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142488" y="3426452"/>
            <a:ext cx="5772912" cy="1489477"/>
            <a:chOff x="2990088" y="2396728"/>
            <a:chExt cx="5315712" cy="2251471"/>
          </a:xfrm>
        </p:grpSpPr>
        <p:sp>
          <p:nvSpPr>
            <p:cNvPr id="22" name="Rounded Rectangle 21"/>
            <p:cNvSpPr/>
            <p:nvPr/>
          </p:nvSpPr>
          <p:spPr>
            <a:xfrm rot="5400000">
              <a:off x="4522208" y="864608"/>
              <a:ext cx="2251471" cy="531571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Rounded Rectangle 8"/>
            <p:cNvSpPr/>
            <p:nvPr/>
          </p:nvSpPr>
          <p:spPr>
            <a:xfrm>
              <a:off x="3099996" y="2506636"/>
              <a:ext cx="5095896" cy="2031655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32385" rIns="64770" bIns="32385" numCol="1" spcCol="1270" anchor="ctr" anchorCtr="0">
              <a:noAutofit/>
            </a:bodyPr>
            <a:lstStyle/>
            <a:p>
              <a:pPr marL="228600" lvl="2" indent="-228600" algn="l" defTabSz="755650">
                <a:lnSpc>
                  <a:spcPct val="80000"/>
                </a:lnSpc>
                <a:spcBef>
                  <a:spcPct val="0"/>
                </a:spcBef>
                <a:spcAft>
                  <a:spcPct val="15000"/>
                </a:spcAft>
                <a:buClr>
                  <a:srgbClr val="0B68B5"/>
                </a:buClr>
                <a:buSzPct val="100000"/>
                <a:buFont typeface="Arial" pitchFamily="34" charset="0"/>
                <a:buChar char="•"/>
              </a:pPr>
              <a:r>
                <a:rPr lang="en-US" sz="1700" b="0" kern="1200" dirty="0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Support countries’ policy and institutional reforms in a sector or the economy as a whole </a:t>
              </a:r>
            </a:p>
            <a:p>
              <a:pPr marL="228600" lvl="2" indent="-228600" algn="l" defTabSz="755650">
                <a:lnSpc>
                  <a:spcPct val="80000"/>
                </a:lnSpc>
                <a:spcBef>
                  <a:spcPct val="0"/>
                </a:spcBef>
                <a:spcAft>
                  <a:spcPct val="15000"/>
                </a:spcAft>
                <a:buClr>
                  <a:srgbClr val="0B68B5"/>
                </a:buClr>
                <a:buSzPct val="100000"/>
                <a:buFont typeface="Arial" pitchFamily="34" charset="0"/>
                <a:buChar char="•"/>
              </a:pPr>
              <a:r>
                <a:rPr lang="en-US" sz="1700" b="0" kern="1200" dirty="0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Short-term focus (1 to 3 years)</a:t>
              </a:r>
            </a:p>
            <a:p>
              <a:pPr marL="228600" lvl="2" indent="-228600" algn="l" defTabSz="755650">
                <a:lnSpc>
                  <a:spcPct val="80000"/>
                </a:lnSpc>
                <a:spcBef>
                  <a:spcPct val="0"/>
                </a:spcBef>
                <a:spcAft>
                  <a:spcPct val="15000"/>
                </a:spcAft>
                <a:buClr>
                  <a:srgbClr val="0B68B5"/>
                </a:buClr>
                <a:buSzPct val="100000"/>
                <a:buFont typeface="Arial" pitchFamily="34" charset="0"/>
                <a:buChar char="•"/>
              </a:pPr>
              <a:r>
                <a:rPr lang="en-US" sz="1700" b="0" kern="1200" dirty="0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Provide quick-disbursing financing</a:t>
              </a:r>
            </a:p>
            <a:p>
              <a:pPr marL="228600" lvl="2" indent="-228600" algn="l" defTabSz="755650">
                <a:lnSpc>
                  <a:spcPct val="80000"/>
                </a:lnSpc>
                <a:spcBef>
                  <a:spcPct val="0"/>
                </a:spcBef>
                <a:spcAft>
                  <a:spcPct val="15000"/>
                </a:spcAft>
                <a:buClr>
                  <a:srgbClr val="0B68B5"/>
                </a:buClr>
                <a:buSzPct val="100000"/>
                <a:buFont typeface="Arial" pitchFamily="34" charset="0"/>
                <a:buChar char="•"/>
              </a:pPr>
              <a:r>
                <a:rPr lang="en-US" sz="1700" b="0" dirty="0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27</a:t>
              </a:r>
              <a:r>
                <a:rPr lang="en-US" sz="1700" b="0" kern="1200" dirty="0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% of total Bank lending in </a:t>
              </a:r>
              <a:r>
                <a:rPr lang="en-US" sz="1700" b="0" kern="1200" dirty="0" err="1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FY1</a:t>
              </a:r>
              <a:r>
                <a:rPr lang="ru-RU" sz="1700" b="0" kern="1200" dirty="0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5</a:t>
              </a:r>
              <a:endParaRPr lang="en-US" sz="1700" b="0" kern="1200" dirty="0" smtClean="0">
                <a:latin typeface="Calibri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52400" y="3468129"/>
            <a:ext cx="2990088" cy="1295400"/>
            <a:chOff x="0" y="2468489"/>
            <a:chExt cx="2990088" cy="1806806"/>
          </a:xfrm>
          <a:solidFill>
            <a:srgbClr val="03628D"/>
          </a:solidFill>
        </p:grpSpPr>
        <p:sp>
          <p:nvSpPr>
            <p:cNvPr id="25" name="Rounded Rectangle 24"/>
            <p:cNvSpPr/>
            <p:nvPr/>
          </p:nvSpPr>
          <p:spPr>
            <a:xfrm>
              <a:off x="0" y="2468489"/>
              <a:ext cx="2990088" cy="1806806"/>
            </a:xfrm>
            <a:prstGeom prst="round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ounded Rectangle 10"/>
            <p:cNvSpPr/>
            <p:nvPr/>
          </p:nvSpPr>
          <p:spPr>
            <a:xfrm>
              <a:off x="228600" y="2626478"/>
              <a:ext cx="2590801" cy="13716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ea typeface="Verdana" pitchFamily="34" charset="0"/>
                  <a:cs typeface="Verdana" pitchFamily="34" charset="0"/>
                </a:rPr>
                <a:t>Займы на Развитие Секторной Политики</a:t>
              </a:r>
              <a:endParaRPr lang="en-US" kern="1200" dirty="0"/>
            </a:p>
          </p:txBody>
        </p:sp>
      </p:grp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5709-91E6-4BE5-91A6-42F20B9D172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36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Основные Инструменты Заимствования</a:t>
            </a:r>
            <a:endParaRPr lang="en-US" sz="360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142488" y="5026652"/>
            <a:ext cx="5772912" cy="1600199"/>
            <a:chOff x="2990088" y="2396728"/>
            <a:chExt cx="5315712" cy="2251471"/>
          </a:xfrm>
        </p:grpSpPr>
        <p:sp>
          <p:nvSpPr>
            <p:cNvPr id="30" name="Rounded Rectangle 29"/>
            <p:cNvSpPr/>
            <p:nvPr/>
          </p:nvSpPr>
          <p:spPr>
            <a:xfrm rot="5400000">
              <a:off x="4522208" y="864608"/>
              <a:ext cx="2251471" cy="5315712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Rounded Rectangle 8"/>
            <p:cNvSpPr/>
            <p:nvPr/>
          </p:nvSpPr>
          <p:spPr>
            <a:xfrm>
              <a:off x="3099996" y="2506636"/>
              <a:ext cx="5095896" cy="2031655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32385" rIns="64770" bIns="32385" numCol="1" spcCol="1270" anchor="ctr" anchorCtr="0">
              <a:noAutofit/>
            </a:bodyPr>
            <a:lstStyle/>
            <a:p>
              <a:pPr marL="228600" lvl="1" indent="-228600" algn="l" defTabSz="755650">
                <a:lnSpc>
                  <a:spcPct val="80000"/>
                </a:lnSpc>
                <a:spcAft>
                  <a:spcPct val="15000"/>
                </a:spcAft>
                <a:buClr>
                  <a:srgbClr val="336699"/>
                </a:buClr>
                <a:buSzPct val="100000"/>
                <a:buFont typeface="Arial" pitchFamily="34" charset="0"/>
                <a:buChar char="•"/>
              </a:pPr>
              <a:r>
                <a:rPr lang="en-US" sz="1700" b="0" dirty="0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Facilitates leveraging by financing a small part of a large government program</a:t>
              </a:r>
            </a:p>
            <a:p>
              <a:pPr marL="228600" lvl="1" indent="-228600" algn="l" defTabSz="755650">
                <a:lnSpc>
                  <a:spcPct val="80000"/>
                </a:lnSpc>
                <a:spcAft>
                  <a:spcPct val="15000"/>
                </a:spcAft>
                <a:buClr>
                  <a:srgbClr val="336699"/>
                </a:buClr>
                <a:buSzPct val="100000"/>
                <a:buFont typeface="Arial" pitchFamily="34" charset="0"/>
                <a:buChar char="•"/>
              </a:pPr>
              <a:r>
                <a:rPr lang="en-US" sz="1700" b="0" dirty="0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Disbursements linked to results or performance indicators</a:t>
              </a:r>
            </a:p>
            <a:p>
              <a:pPr marL="228600" indent="-228600" algn="l" defTabSz="755650">
                <a:lnSpc>
                  <a:spcPct val="80000"/>
                </a:lnSpc>
                <a:spcAft>
                  <a:spcPct val="15000"/>
                </a:spcAft>
                <a:buClr>
                  <a:srgbClr val="336699"/>
                </a:buClr>
                <a:buSzPct val="100000"/>
                <a:buFont typeface="Arial" pitchFamily="34" charset="0"/>
                <a:buChar char="•"/>
              </a:pPr>
              <a:r>
                <a:rPr lang="en-US" sz="1700" b="0" dirty="0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Use of country institutions to enhance partnerships</a:t>
              </a:r>
            </a:p>
            <a:p>
              <a:pPr marL="228600" indent="-228600" algn="l" defTabSz="755650">
                <a:lnSpc>
                  <a:spcPct val="80000"/>
                </a:lnSpc>
                <a:spcAft>
                  <a:spcPct val="15000"/>
                </a:spcAft>
                <a:buClr>
                  <a:srgbClr val="336699"/>
                </a:buClr>
                <a:buSzPct val="100000"/>
                <a:buFont typeface="Arial" pitchFamily="34" charset="0"/>
                <a:buChar char="•"/>
              </a:pPr>
              <a:r>
                <a:rPr lang="en-US" sz="1700" b="0" dirty="0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Approved January 24, 2012 (FY12)</a:t>
              </a:r>
            </a:p>
            <a:p>
              <a:pPr marL="228600" indent="-228600" algn="l" defTabSz="755650">
                <a:lnSpc>
                  <a:spcPct val="80000"/>
                </a:lnSpc>
                <a:spcAft>
                  <a:spcPct val="15000"/>
                </a:spcAft>
                <a:buClr>
                  <a:srgbClr val="336699"/>
                </a:buClr>
                <a:buSzPct val="100000"/>
                <a:buFont typeface="Arial" pitchFamily="34" charset="0"/>
                <a:buChar char="•"/>
              </a:pPr>
              <a:r>
                <a:rPr lang="en-US" sz="1700" b="0" dirty="0">
                  <a:latin typeface="Calibri" pitchFamily="34" charset="0"/>
                  <a:ea typeface="Verdana" pitchFamily="34" charset="0"/>
                  <a:cs typeface="Verdana" pitchFamily="34" charset="0"/>
                </a:rPr>
                <a:t>4</a:t>
              </a:r>
              <a:r>
                <a:rPr lang="en-US" sz="1700" b="0" dirty="0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% of all Bank lending in </a:t>
              </a:r>
              <a:r>
                <a:rPr lang="en-US" sz="1700" b="0" dirty="0" err="1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FY1</a:t>
              </a:r>
              <a:r>
                <a:rPr lang="ru-RU" sz="1700" b="0" dirty="0" smtClean="0">
                  <a:latin typeface="Calibri" pitchFamily="34" charset="0"/>
                  <a:ea typeface="Verdana" pitchFamily="34" charset="0"/>
                  <a:cs typeface="Verdana" pitchFamily="34" charset="0"/>
                </a:rPr>
                <a:t>5</a:t>
              </a:r>
              <a:endParaRPr lang="en-US" sz="1700" b="0" dirty="0" smtClean="0">
                <a:latin typeface="Calibri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52400" y="5144529"/>
            <a:ext cx="2990088" cy="1219200"/>
            <a:chOff x="0" y="2362206"/>
            <a:chExt cx="2990088" cy="1806806"/>
          </a:xfrm>
          <a:solidFill>
            <a:schemeClr val="tx2"/>
          </a:solidFill>
        </p:grpSpPr>
        <p:sp>
          <p:nvSpPr>
            <p:cNvPr id="33" name="Rounded Rectangle 32"/>
            <p:cNvSpPr/>
            <p:nvPr/>
          </p:nvSpPr>
          <p:spPr>
            <a:xfrm>
              <a:off x="0" y="2362206"/>
              <a:ext cx="2990088" cy="1806806"/>
            </a:xfrm>
            <a:prstGeom prst="round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Rounded Rectangle 10"/>
            <p:cNvSpPr/>
            <p:nvPr/>
          </p:nvSpPr>
          <p:spPr>
            <a:xfrm>
              <a:off x="228599" y="2590799"/>
              <a:ext cx="2590801" cy="13716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ea typeface="Verdana" pitchFamily="34" charset="0"/>
                  <a:cs typeface="Verdana" pitchFamily="34" charset="0"/>
                </a:rPr>
                <a:t>Программы Ориентированные на Результаты</a:t>
              </a:r>
              <a:endParaRPr lang="en-US" kern="1200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1447800"/>
            <a:chOff x="0" y="0"/>
            <a:chExt cx="9144000" cy="14478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4478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6" descr="WBG-head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2743200" cy="533400"/>
            </a:xfrm>
            <a:prstGeom prst="rect">
              <a:avLst/>
            </a:prstGeom>
            <a:noFill/>
          </p:spPr>
        </p:pic>
      </p:grp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71950" y="1781175"/>
            <a:ext cx="497205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Как искать возможности</a:t>
            </a:r>
            <a:endParaRPr lang="en-US" sz="360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5709-91E6-4BE5-91A6-42F20B9D172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1600200" y="2667000"/>
            <a:ext cx="6324600" cy="3962400"/>
          </a:xfrm>
          <a:prstGeom prst="round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61963" lvl="1" indent="-230188" algn="l">
              <a:buClr>
                <a:srgbClr val="0066CC"/>
              </a:buClr>
              <a:buSzPct val="75000"/>
              <a:buFont typeface="Arial" pitchFamily="34" charset="0"/>
              <a:buChar char="•"/>
            </a:pPr>
            <a:endParaRPr lang="en-US" sz="2400" b="0" dirty="0" smtClean="0">
              <a:solidFill>
                <a:schemeClr val="tx1"/>
              </a:solidFill>
              <a:latin typeface="Calibri" pitchFamily="34" charset="0"/>
              <a:hlinkClick r:id="rId5"/>
            </a:endParaRPr>
          </a:p>
          <a:p>
            <a:pPr marL="461963" lvl="1" indent="-230188" algn="l">
              <a:buClr>
                <a:srgbClr val="0066CC"/>
              </a:buClr>
              <a:buSzPct val="75000"/>
              <a:buFont typeface="Arial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Стратегия Партнерства со Страной</a:t>
            </a:r>
            <a:endParaRPr lang="en-US" sz="2400" b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61963" lvl="1" indent="-230188" algn="l">
              <a:buClr>
                <a:srgbClr val="0066CC"/>
              </a:buClr>
              <a:buSzPct val="75000"/>
              <a:buFont typeface="Arial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Стратегия Поддержки Сектора</a:t>
            </a:r>
            <a:endParaRPr lang="en-US" sz="2400" b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61963" lvl="1" indent="-230188" algn="l">
              <a:buClr>
                <a:srgbClr val="0066CC"/>
              </a:buClr>
              <a:buSzPct val="75000"/>
              <a:buFont typeface="Arial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Месячные Операционные Итоги</a:t>
            </a:r>
            <a:endParaRPr lang="en-US" sz="2400" b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61963" lvl="1" indent="-230188" algn="l">
              <a:buClr>
                <a:srgbClr val="0066CC"/>
              </a:buClr>
              <a:buSzPct val="75000"/>
              <a:buFont typeface="Arial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Информационный Документ по Проекту</a:t>
            </a:r>
            <a:endParaRPr lang="en-US" sz="2400" b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61963" lvl="1" indent="-230188" algn="l">
              <a:buClr>
                <a:srgbClr val="0066CC"/>
              </a:buClr>
              <a:buSzPct val="75000"/>
              <a:buFont typeface="Arial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Оценочный Документ Проекта</a:t>
            </a:r>
            <a:endParaRPr lang="en-US" sz="2400" b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61963" lvl="1" indent="-230188" algn="l">
              <a:buClr>
                <a:srgbClr val="0066CC"/>
              </a:buClr>
              <a:buSzPct val="75000"/>
              <a:buFont typeface="Arial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Присвоение Контрактов</a:t>
            </a:r>
            <a:endParaRPr lang="en-US" sz="2400" b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61963" lvl="1" indent="-230188" algn="l">
              <a:buClr>
                <a:srgbClr val="0066CC"/>
              </a:buClr>
              <a:buSzPct val="75000"/>
              <a:buFont typeface="Arial" pitchFamily="34" charset="0"/>
              <a:buChar char="•"/>
            </a:pPr>
            <a:r>
              <a:rPr lang="ru-RU" sz="2400" b="0" dirty="0" smtClean="0">
                <a:solidFill>
                  <a:srgbClr val="00B0F0"/>
                </a:solidFill>
                <a:latin typeface="Calibri" pitchFamily="34" charset="0"/>
              </a:rPr>
              <a:t>Издание ООН Девелопмент Бизнес</a:t>
            </a:r>
          </a:p>
          <a:p>
            <a:pPr marL="461963" lvl="1" indent="-230188" algn="l">
              <a:buClr>
                <a:srgbClr val="0066CC"/>
              </a:buClr>
              <a:buSzPct val="75000"/>
              <a:buFont typeface="Arial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Запрос на Выражение Интересов </a:t>
            </a:r>
            <a:r>
              <a:rPr lang="ru-RU" sz="2400" b="0" dirty="0">
                <a:solidFill>
                  <a:schemeClr val="tx1"/>
                </a:solidFill>
                <a:latin typeface="Calibri" pitchFamily="34" charset="0"/>
              </a:rPr>
              <a:t>для консультантов</a:t>
            </a:r>
            <a:endParaRPr lang="en-US" sz="2400" b="0" dirty="0">
              <a:solidFill>
                <a:schemeClr val="tx1"/>
              </a:solidFill>
              <a:latin typeface="Calibri" pitchFamily="34" charset="0"/>
            </a:endParaRPr>
          </a:p>
          <a:p>
            <a:pPr marL="231775" lvl="1" algn="l">
              <a:buClr>
                <a:srgbClr val="0066CC"/>
              </a:buClr>
              <a:buSzPct val="75000"/>
            </a:pPr>
            <a:endParaRPr lang="en-US" sz="2400" b="0" dirty="0" smtClean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81000" y="1752600"/>
            <a:ext cx="4648200" cy="1295400"/>
          </a:xfrm>
          <a:prstGeom prst="roundRect">
            <a:avLst/>
          </a:prstGeom>
          <a:solidFill>
            <a:srgbClr val="0A8DE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38150" indent="-438150">
              <a:buNone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Вебсайт Банка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438150" indent="-438150">
              <a:buNone/>
            </a:pPr>
            <a:r>
              <a:rPr lang="en-US" sz="2800" b="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www.worldbank.org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1447800"/>
            <a:chOff x="0" y="0"/>
            <a:chExt cx="9144000" cy="14478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14478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6" descr="WBG-head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2743200" cy="533400"/>
            </a:xfrm>
            <a:prstGeom prst="rect">
              <a:avLst/>
            </a:prstGeom>
            <a:noFill/>
          </p:spPr>
        </p:pic>
      </p:grp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71950" y="1781175"/>
            <a:ext cx="497205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25272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Узнайте Больше</a:t>
            </a:r>
            <a:endParaRPr lang="en-US" sz="3600" b="1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5709-91E6-4BE5-91A6-42F20B9D172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1676400" y="2819400"/>
            <a:ext cx="6172200" cy="2209800"/>
          </a:xfrm>
          <a:prstGeom prst="round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1775" indent="-231775" algn="l">
              <a:buClr>
                <a:srgbClr val="0066CC"/>
              </a:buClr>
              <a:buFont typeface="Arial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Руководства по Закупкам</a:t>
            </a:r>
            <a:endParaRPr lang="en-US" sz="2400" b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231775" indent="-231775" algn="l">
              <a:buClr>
                <a:srgbClr val="0066CC"/>
              </a:buClr>
              <a:buFont typeface="Arial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Стандартные тендерные и консалтинговые документы</a:t>
            </a:r>
          </a:p>
          <a:p>
            <a:pPr marL="231775" indent="-231775" algn="l">
              <a:buClr>
                <a:srgbClr val="0066CC"/>
              </a:buClr>
              <a:buFont typeface="Arial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Инструкции по бизнес возможностям</a:t>
            </a:r>
            <a:endParaRPr lang="en-US" sz="2400" b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231775" indent="-231775" algn="l">
              <a:buClr>
                <a:srgbClr val="0066CC"/>
              </a:buClr>
              <a:buFont typeface="Arial" pitchFamily="34" charset="0"/>
              <a:buChar char="•"/>
            </a:pPr>
            <a:r>
              <a:rPr lang="ru-RU" sz="2400" b="0" dirty="0">
                <a:solidFill>
                  <a:schemeClr val="tx1"/>
                </a:solidFill>
                <a:latin typeface="Calibri" pitchFamily="34" charset="0"/>
              </a:rPr>
              <a:t>и</a:t>
            </a: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</a:rPr>
              <a:t> т.д.</a:t>
            </a:r>
            <a:endParaRPr lang="en-US" sz="2400" b="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81000" y="1752600"/>
            <a:ext cx="5562600" cy="1295400"/>
          </a:xfrm>
          <a:prstGeom prst="roundRect">
            <a:avLst/>
          </a:prstGeom>
          <a:solidFill>
            <a:srgbClr val="0A8DE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Вебсайт Закупок: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r>
              <a:rPr lang="en-US" sz="2800" b="0" u="sng" dirty="0" smtClean="0">
                <a:solidFill>
                  <a:srgbClr val="FFD6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www.worldbank.org/procure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/>
          <p:nvPr/>
        </p:nvGrpSpPr>
        <p:grpSpPr>
          <a:xfrm>
            <a:off x="0" y="0"/>
            <a:ext cx="9144000" cy="1447800"/>
            <a:chOff x="0" y="0"/>
            <a:chExt cx="9144000" cy="14478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4478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6" descr="WBG-head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2743200" cy="533400"/>
            </a:xfrm>
            <a:prstGeom prst="rect">
              <a:avLst/>
            </a:prstGeom>
            <a:noFill/>
          </p:spPr>
        </p:pic>
      </p:grp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71950" y="1781175"/>
            <a:ext cx="497205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Анти-Коррупционная Информация</a:t>
            </a:r>
            <a:endParaRPr lang="en-US" sz="360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5709-91E6-4BE5-91A6-42F20B9D172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1295400" y="5257800"/>
            <a:ext cx="6858000" cy="1295400"/>
          </a:xfrm>
          <a:prstGeom prst="round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61963" lvl="1" indent="-230188" algn="l">
              <a:buClr>
                <a:srgbClr val="0066CC"/>
              </a:buClr>
              <a:buSzPct val="75000"/>
              <a:buFont typeface="Arial" pitchFamily="34" charset="0"/>
              <a:buChar char="•"/>
            </a:pPr>
            <a:endParaRPr lang="en-US" sz="800" b="0" dirty="0" smtClean="0">
              <a:solidFill>
                <a:schemeClr val="tx1"/>
              </a:solidFill>
              <a:latin typeface="Calibri" pitchFamily="34" charset="0"/>
              <a:hlinkClick r:id="rId5"/>
            </a:endParaRPr>
          </a:p>
          <a:p>
            <a:pPr marL="461963" lvl="1" indent="-230188" algn="l">
              <a:buClr>
                <a:srgbClr val="0066CC"/>
              </a:buClr>
              <a:buSzPct val="75000"/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  <a:latin typeface="Calibri" pitchFamily="34" charset="0"/>
              </a:rPr>
              <a:t>Procurement Website &gt; </a:t>
            </a:r>
            <a:r>
              <a:rPr lang="en-US" sz="2400" b="0" dirty="0" smtClean="0">
                <a:solidFill>
                  <a:schemeClr val="tx1"/>
                </a:solidFill>
                <a:latin typeface="Calibri" pitchFamily="34" charset="0"/>
                <a:hlinkClick r:id="rId6"/>
              </a:rPr>
              <a:t>List of Debarred Firms </a:t>
            </a:r>
            <a:r>
              <a:rPr lang="en-US" sz="2400" b="0" i="1" dirty="0" smtClean="0">
                <a:solidFill>
                  <a:schemeClr val="tx1"/>
                </a:solidFill>
                <a:latin typeface="Calibri" pitchFamily="34" charset="0"/>
              </a:rPr>
              <a:t>(left side of page)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81000" y="4648200"/>
            <a:ext cx="4343400" cy="8382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38150" indent="-438150">
              <a:buNone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“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Черный Список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”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295400" y="2438399"/>
            <a:ext cx="6858000" cy="1881187"/>
          </a:xfrm>
          <a:prstGeom prst="round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61963" lvl="1" indent="-230188" algn="l">
              <a:buClr>
                <a:srgbClr val="0066CC"/>
              </a:buClr>
              <a:buSzPct val="75000"/>
              <a:buFont typeface="Arial" pitchFamily="34" charset="0"/>
              <a:buChar char="•"/>
            </a:pPr>
            <a:endParaRPr lang="en-US" sz="800" b="0" dirty="0" smtClean="0">
              <a:solidFill>
                <a:schemeClr val="tx1"/>
              </a:solidFill>
              <a:latin typeface="Calibri" pitchFamily="34" charset="0"/>
              <a:hlinkClick r:id="rId5"/>
            </a:endParaRPr>
          </a:p>
          <a:p>
            <a:pPr marL="461963" lvl="1" indent="-230188" algn="l">
              <a:buClr>
                <a:srgbClr val="0066CC"/>
              </a:buClr>
              <a:buSzPct val="75000"/>
              <a:buFont typeface="Arial" pitchFamily="34" charset="0"/>
              <a:buChar char="•"/>
            </a:pP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  <a:hlinkClick r:id="rId7"/>
              </a:rPr>
              <a:t>Руководства по Преотвращению и Борьбе с Мошенничеством и Коррупцией в Проектах.</a:t>
            </a:r>
            <a:endParaRPr lang="en-US" sz="2400" b="0" dirty="0" smtClean="0">
              <a:solidFill>
                <a:schemeClr val="tx1"/>
              </a:solidFill>
              <a:latin typeface="Calibri" pitchFamily="34" charset="0"/>
              <a:hlinkClick r:id="rId7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81000" y="1828800"/>
            <a:ext cx="6172200" cy="838200"/>
          </a:xfrm>
          <a:prstGeom prst="roundRect">
            <a:avLst/>
          </a:prstGeom>
          <a:solidFill>
            <a:srgbClr val="0A8DE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38150" indent="-438150">
              <a:buNone/>
            </a:pPr>
            <a:r>
              <a:rPr lang="ru-RU" sz="28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Анти-Коррупционные Руководства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Action Button: Information 2">
            <a:hlinkClick r:id="rId8" highlightClick="1"/>
          </p:cNvPr>
          <p:cNvSpPr/>
          <p:nvPr/>
        </p:nvSpPr>
        <p:spPr>
          <a:xfrm>
            <a:off x="6248400" y="2133600"/>
            <a:ext cx="228600" cy="304799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1447800"/>
            <a:chOff x="0" y="0"/>
            <a:chExt cx="9144000" cy="14478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14478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6" descr="WBG-head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2743200" cy="533400"/>
            </a:xfrm>
            <a:prstGeom prst="rect">
              <a:avLst/>
            </a:prstGeom>
            <a:noFill/>
          </p:spPr>
        </p:pic>
      </p:grp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71950" y="1781175"/>
            <a:ext cx="497205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Инструкции Участникам торгов/Консультантам</a:t>
            </a:r>
            <a:r>
              <a:rPr lang="en-US" sz="32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en-US" sz="32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ru-RU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Приложение 3 к Руководствам</a:t>
            </a:r>
            <a:endParaRPr lang="en-US" sz="300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048000" y="1981200"/>
            <a:ext cx="5638800" cy="4343400"/>
            <a:chOff x="3017520" y="261079"/>
            <a:chExt cx="5364480" cy="1459041"/>
          </a:xfrm>
          <a:solidFill>
            <a:schemeClr val="tx1">
              <a:lumMod val="10000"/>
              <a:lumOff val="90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2" name="Rounded Rectangle 11"/>
            <p:cNvSpPr/>
            <p:nvPr/>
          </p:nvSpPr>
          <p:spPr>
            <a:xfrm rot="5400000">
              <a:off x="4970239" y="-1691640"/>
              <a:ext cx="1459041" cy="5364480"/>
            </a:xfrm>
            <a:prstGeom prst="roundRect">
              <a:avLst>
                <a:gd name="adj" fmla="val 6425"/>
              </a:avLst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3159970" y="351655"/>
              <a:ext cx="5222030" cy="1316591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ts val="1200"/>
                </a:spcAft>
                <a:buClr>
                  <a:srgbClr val="0B68B5"/>
                </a:buClr>
                <a:buFont typeface="Arial" pitchFamily="34" charset="0"/>
                <a:buChar char="•"/>
              </a:pPr>
              <a:r>
                <a:rPr lang="ru-RU" sz="2200" b="0" dirty="0" smtClean="0">
                  <a:latin typeface="Calibri" pitchFamily="34" charset="0"/>
                </a:rPr>
                <a:t>Адресуйте все запросы и жалобы клиенту(Заемщику)</a:t>
              </a:r>
              <a:endParaRPr lang="en-US" sz="2200" b="0" dirty="0" smtClean="0">
                <a:latin typeface="Calibri" pitchFamily="34" charset="0"/>
              </a:endParaRPr>
            </a:p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ts val="1200"/>
                </a:spcAft>
                <a:buClr>
                  <a:srgbClr val="0B68B5"/>
                </a:buClr>
                <a:buFont typeface="Arial" pitchFamily="34" charset="0"/>
                <a:buChar char="•"/>
              </a:pPr>
              <a:r>
                <a:rPr lang="ru-RU" sz="2200" b="0" dirty="0" smtClean="0">
                  <a:latin typeface="Calibri" pitchFamily="34" charset="0"/>
                </a:rPr>
                <a:t>Пошлите копии писемь Банку или пишите прямо в Банк если заемщик не отвечает или жалоба на самого Заемщика</a:t>
              </a:r>
            </a:p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ts val="1200"/>
                </a:spcAft>
                <a:buClr>
                  <a:srgbClr val="0B68B5"/>
                </a:buClr>
                <a:buFont typeface="Arial" pitchFamily="34" charset="0"/>
                <a:buChar char="•"/>
              </a:pPr>
              <a:r>
                <a:rPr lang="ru-RU" sz="2200" b="0" dirty="0" smtClean="0">
                  <a:latin typeface="Calibri" pitchFamily="34" charset="0"/>
                </a:rPr>
                <a:t>В Банк пишите Руководителю Проекта, копия Страновому Директору и Менежеру по Закупкам по Регионул </a:t>
              </a:r>
            </a:p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ts val="1200"/>
                </a:spcAft>
                <a:buClr>
                  <a:srgbClr val="0B68B5"/>
                </a:buClr>
                <a:buFont typeface="Arial" pitchFamily="34" charset="0"/>
                <a:buChar char="•"/>
              </a:pPr>
              <a:r>
                <a:rPr lang="ru-RU" sz="2200" b="0" dirty="0" smtClean="0">
                  <a:latin typeface="Calibri" pitchFamily="34" charset="0"/>
                </a:rPr>
                <a:t>Участники Торгов могут попросить разъяснения </a:t>
              </a:r>
              <a:endParaRPr lang="en-US" sz="2200" b="0" dirty="0" smtClean="0">
                <a:latin typeface="Calibri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81000" y="1981200"/>
            <a:ext cx="2667000" cy="1832782"/>
            <a:chOff x="0" y="58359"/>
            <a:chExt cx="3017520" cy="1832782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5" name="Rounded Rectangle 14"/>
            <p:cNvSpPr/>
            <p:nvPr/>
          </p:nvSpPr>
          <p:spPr>
            <a:xfrm>
              <a:off x="0" y="58359"/>
              <a:ext cx="3017520" cy="1832782"/>
            </a:xfrm>
            <a:prstGeom prst="round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6"/>
            <p:cNvSpPr/>
            <p:nvPr/>
          </p:nvSpPr>
          <p:spPr>
            <a:xfrm>
              <a:off x="257545" y="147828"/>
              <a:ext cx="2501331" cy="1653844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>
                <a:spcBef>
                  <a:spcPct val="0"/>
                </a:spcBef>
                <a:defRPr/>
              </a:pPr>
              <a:r>
                <a:rPr lang="ru-RU" sz="3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Участники Торгов</a:t>
              </a:r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</p:grp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5709-91E6-4BE5-91A6-42F20B9D172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048000"/>
            <a:ext cx="8077200" cy="737616"/>
          </a:xfrm>
        </p:spPr>
        <p:txBody>
          <a:bodyPr>
            <a:no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54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Спасибо</a:t>
            </a:r>
            <a:endParaRPr lang="en-US" sz="5400" b="1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ctr">
              <a:buFont typeface="Wingdings" pitchFamily="2" charset="2"/>
              <a:buNone/>
            </a:pPr>
            <a:endParaRPr lang="en-US" sz="6000" b="1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ctr">
              <a:buFont typeface="Wingdings" pitchFamily="2" charset="2"/>
              <a:buNone/>
            </a:pPr>
            <a:r>
              <a:rPr lang="ru-RU" sz="3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Вопросы ???</a:t>
            </a:r>
            <a:endParaRPr lang="en-US" sz="3600" b="1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6" name="Picture 4" descr="WBG-hea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171950" cy="777875"/>
          </a:xfrm>
          <a:prstGeom prst="rect">
            <a:avLst/>
          </a:prstGeom>
          <a:noFill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5224078"/>
            <a:ext cx="1600200" cy="163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71950" y="1781175"/>
            <a:ext cx="497205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8"/>
          <p:cNvGrpSpPr/>
          <p:nvPr/>
        </p:nvGrpSpPr>
        <p:grpSpPr>
          <a:xfrm>
            <a:off x="0" y="0"/>
            <a:ext cx="9144000" cy="1447800"/>
            <a:chOff x="0" y="0"/>
            <a:chExt cx="9144000" cy="14478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14478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6" descr="WBG-header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2743200" cy="533400"/>
            </a:xfrm>
            <a:prstGeom prst="rect">
              <a:avLst/>
            </a:prstGeom>
            <a:noFill/>
          </p:spPr>
        </p:pic>
      </p:grpSp>
      <p:sp>
        <p:nvSpPr>
          <p:cNvPr id="184322" name="Rectangle 2"/>
          <p:cNvSpPr>
            <a:spLocks noChangeArrowheads="1"/>
          </p:cNvSpPr>
          <p:nvPr/>
        </p:nvSpPr>
        <p:spPr bwMode="auto">
          <a:xfrm>
            <a:off x="8507413" y="6602413"/>
            <a:ext cx="622300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23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36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Заимствование МБРР</a:t>
            </a:r>
            <a:r>
              <a:rPr lang="en-US" sz="36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/</a:t>
            </a:r>
            <a:r>
              <a:rPr lang="ru-RU" sz="36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МАР</a:t>
            </a:r>
            <a:r>
              <a:rPr lang="en-US" sz="36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3600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FY15</a:t>
            </a:r>
            <a:endParaRPr lang="en-US" sz="360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864620080"/>
              </p:ext>
            </p:extLst>
          </p:nvPr>
        </p:nvGraphicFramePr>
        <p:xfrm>
          <a:off x="152400" y="1676400"/>
          <a:ext cx="87630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09CA-A37B-46A8-B1CA-DF83E5E60EC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1950" y="1781175"/>
            <a:ext cx="497205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27"/>
          <p:cNvGrpSpPr/>
          <p:nvPr/>
        </p:nvGrpSpPr>
        <p:grpSpPr>
          <a:xfrm>
            <a:off x="0" y="-35859"/>
            <a:ext cx="9144000" cy="1447800"/>
            <a:chOff x="0" y="0"/>
            <a:chExt cx="9144000" cy="1447800"/>
          </a:xfrm>
        </p:grpSpPr>
        <p:sp>
          <p:nvSpPr>
            <p:cNvPr id="29" name="Rectangle 28"/>
            <p:cNvSpPr/>
            <p:nvPr/>
          </p:nvSpPr>
          <p:spPr>
            <a:xfrm>
              <a:off x="0" y="0"/>
              <a:ext cx="9144000" cy="14478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" name="Picture 6" descr="WBG-head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2743200" cy="533400"/>
            </a:xfrm>
            <a:prstGeom prst="rect">
              <a:avLst/>
            </a:prstGeom>
            <a:noFill/>
          </p:spPr>
        </p:pic>
      </p:grpSp>
      <p:sp>
        <p:nvSpPr>
          <p:cNvPr id="17" name="Rectangle 27"/>
          <p:cNvSpPr>
            <a:spLocks noChangeArrowheads="1"/>
          </p:cNvSpPr>
          <p:nvPr/>
        </p:nvSpPr>
        <p:spPr bwMode="auto">
          <a:xfrm>
            <a:off x="609600" y="304800"/>
            <a:ext cx="7772400" cy="121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ru-RU" sz="36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Инвестиционный Проектный Цикл</a:t>
            </a:r>
            <a:endParaRPr lang="en-US" sz="360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9" name="Oval 17"/>
          <p:cNvSpPr>
            <a:spLocks noChangeArrowheads="1"/>
          </p:cNvSpPr>
          <p:nvPr/>
        </p:nvSpPr>
        <p:spPr bwMode="auto">
          <a:xfrm>
            <a:off x="3124200" y="6210300"/>
            <a:ext cx="401638" cy="192087"/>
          </a:xfrm>
          <a:prstGeom prst="ellipse">
            <a:avLst/>
          </a:prstGeom>
          <a:solidFill>
            <a:srgbClr val="FFD653"/>
          </a:solidFill>
          <a:ln w="12700">
            <a:noFill/>
            <a:round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3557037" y="6172200"/>
            <a:ext cx="205434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800" b="1" dirty="0">
                <a:solidFill>
                  <a:schemeClr val="tx1"/>
                </a:solidFill>
                <a:latin typeface="Calibri" pitchFamily="34" charset="0"/>
              </a:rPr>
              <a:t>World Bank activity</a:t>
            </a:r>
          </a:p>
        </p:txBody>
      </p:sp>
      <p:sp>
        <p:nvSpPr>
          <p:cNvPr id="21" name="Oval 19"/>
          <p:cNvSpPr>
            <a:spLocks noChangeArrowheads="1"/>
          </p:cNvSpPr>
          <p:nvPr/>
        </p:nvSpPr>
        <p:spPr bwMode="auto">
          <a:xfrm>
            <a:off x="912812" y="6210300"/>
            <a:ext cx="403225" cy="192087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2700">
            <a:noFill/>
            <a:round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1398587" y="6172200"/>
            <a:ext cx="139602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800" b="1" dirty="0">
                <a:solidFill>
                  <a:schemeClr val="tx1"/>
                </a:solidFill>
                <a:latin typeface="Calibri" pitchFamily="34" charset="0"/>
              </a:rPr>
              <a:t>Joint activity</a:t>
            </a:r>
          </a:p>
        </p:txBody>
      </p:sp>
      <p:grpSp>
        <p:nvGrpSpPr>
          <p:cNvPr id="23" name="Group 21"/>
          <p:cNvGrpSpPr>
            <a:grpSpLocks/>
          </p:cNvGrpSpPr>
          <p:nvPr/>
        </p:nvGrpSpPr>
        <p:grpSpPr bwMode="auto">
          <a:xfrm>
            <a:off x="5943601" y="6172203"/>
            <a:ext cx="2310356" cy="368969"/>
            <a:chOff x="3984" y="3715"/>
            <a:chExt cx="1651" cy="276"/>
          </a:xfrm>
        </p:grpSpPr>
        <p:sp>
          <p:nvSpPr>
            <p:cNvPr id="24" name="Oval 22"/>
            <p:cNvSpPr>
              <a:spLocks noChangeArrowheads="1"/>
            </p:cNvSpPr>
            <p:nvPr/>
          </p:nvSpPr>
          <p:spPr bwMode="auto">
            <a:xfrm>
              <a:off x="3984" y="3744"/>
              <a:ext cx="288" cy="144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 w="12700">
              <a:noFill/>
              <a:round/>
              <a:headEnd/>
              <a:tailEnd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3"/>
            <p:cNvSpPr txBox="1">
              <a:spLocks noChangeArrowheads="1"/>
            </p:cNvSpPr>
            <p:nvPr/>
          </p:nvSpPr>
          <p:spPr bwMode="auto">
            <a:xfrm>
              <a:off x="4319" y="3715"/>
              <a:ext cx="1316" cy="2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 b="1" dirty="0">
                  <a:solidFill>
                    <a:schemeClr val="tx1"/>
                  </a:solidFill>
                  <a:latin typeface="Calibri" pitchFamily="34" charset="0"/>
                </a:rPr>
                <a:t>Borrower activity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32696" y="1828800"/>
            <a:ext cx="7751119" cy="3962400"/>
            <a:chOff x="632696" y="2057400"/>
            <a:chExt cx="7751119" cy="3962400"/>
          </a:xfrm>
        </p:grpSpPr>
        <p:sp>
          <p:nvSpPr>
            <p:cNvPr id="34" name="Oval 3"/>
            <p:cNvSpPr>
              <a:spLocks noChangeArrowheads="1"/>
            </p:cNvSpPr>
            <p:nvPr/>
          </p:nvSpPr>
          <p:spPr bwMode="auto">
            <a:xfrm>
              <a:off x="1851025" y="2133600"/>
              <a:ext cx="5087938" cy="3686175"/>
            </a:xfrm>
            <a:prstGeom prst="ellips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4"/>
            <p:cNvSpPr>
              <a:spLocks noChangeArrowheads="1"/>
            </p:cNvSpPr>
            <p:nvPr/>
          </p:nvSpPr>
          <p:spPr bwMode="auto">
            <a:xfrm>
              <a:off x="2819400" y="2057400"/>
              <a:ext cx="3124200" cy="576263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eaLnBrk="0" hangingPunct="0"/>
              <a:r>
                <a:rPr lang="en-US" sz="1800" b="1" dirty="0">
                  <a:solidFill>
                    <a:schemeClr val="bg1"/>
                  </a:solidFill>
                  <a:cs typeface="Times New Roman" pitchFamily="18" charset="0"/>
                </a:rPr>
                <a:t>Country</a:t>
              </a:r>
              <a:r>
                <a:rPr lang="en-US" sz="18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dirty="0">
                  <a:solidFill>
                    <a:schemeClr val="bg1"/>
                  </a:solidFill>
                  <a:cs typeface="Times New Roman" pitchFamily="18" charset="0"/>
                </a:rPr>
                <a:t>Assistance</a:t>
              </a:r>
              <a:r>
                <a:rPr lang="en-US" sz="18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dirty="0">
                  <a:solidFill>
                    <a:schemeClr val="bg1"/>
                  </a:solidFill>
                  <a:cs typeface="Times New Roman" pitchFamily="18" charset="0"/>
                </a:rPr>
                <a:t>Strategy</a:t>
              </a:r>
            </a:p>
          </p:txBody>
        </p:sp>
        <p:sp>
          <p:nvSpPr>
            <p:cNvPr id="36" name="Oval 5"/>
            <p:cNvSpPr>
              <a:spLocks noChangeArrowheads="1"/>
            </p:cNvSpPr>
            <p:nvPr/>
          </p:nvSpPr>
          <p:spPr bwMode="auto">
            <a:xfrm>
              <a:off x="5266143" y="2667000"/>
              <a:ext cx="2498680" cy="581025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eaLnBrk="0" hangingPunct="0"/>
              <a:r>
                <a:rPr lang="en-US" sz="1800" b="1" dirty="0">
                  <a:solidFill>
                    <a:schemeClr val="bg1"/>
                  </a:solidFill>
                  <a:cs typeface="Times New Roman" pitchFamily="18" charset="0"/>
                </a:rPr>
                <a:t>Project</a:t>
              </a:r>
              <a:r>
                <a:rPr lang="en-US" sz="18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dirty="0">
                  <a:solidFill>
                    <a:schemeClr val="bg1"/>
                  </a:solidFill>
                  <a:cs typeface="Times New Roman" pitchFamily="18" charset="0"/>
                </a:rPr>
                <a:t>Identification</a:t>
              </a:r>
            </a:p>
          </p:txBody>
        </p:sp>
        <p:sp>
          <p:nvSpPr>
            <p:cNvPr id="37" name="Oval 6"/>
            <p:cNvSpPr>
              <a:spLocks noChangeArrowheads="1"/>
            </p:cNvSpPr>
            <p:nvPr/>
          </p:nvSpPr>
          <p:spPr bwMode="auto">
            <a:xfrm>
              <a:off x="5723099" y="3633788"/>
              <a:ext cx="2660716" cy="633412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eaLnBrk="0" hangingPunct="0"/>
              <a:r>
                <a:rPr lang="en-US" sz="1800" b="1" dirty="0">
                  <a:cs typeface="Times New Roman" pitchFamily="18" charset="0"/>
                </a:rPr>
                <a:t>Project Preparation</a:t>
              </a:r>
            </a:p>
          </p:txBody>
        </p:sp>
        <p:sp>
          <p:nvSpPr>
            <p:cNvPr id="38" name="Oval 7"/>
            <p:cNvSpPr>
              <a:spLocks noChangeArrowheads="1"/>
            </p:cNvSpPr>
            <p:nvPr/>
          </p:nvSpPr>
          <p:spPr bwMode="auto">
            <a:xfrm>
              <a:off x="5523986" y="4533900"/>
              <a:ext cx="2629414" cy="571500"/>
            </a:xfrm>
            <a:prstGeom prst="ellipse">
              <a:avLst/>
            </a:prstGeom>
            <a:solidFill>
              <a:srgbClr val="FFC000"/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eaLnBrk="0" hangingPunct="0"/>
              <a:r>
                <a:rPr lang="en-US" sz="1800" b="1" dirty="0">
                  <a:solidFill>
                    <a:srgbClr val="004D74"/>
                  </a:solidFill>
                  <a:cs typeface="Times New Roman" pitchFamily="18" charset="0"/>
                </a:rPr>
                <a:t>Project</a:t>
              </a:r>
              <a:r>
                <a:rPr lang="en-US" sz="1800" b="1" dirty="0">
                  <a:solidFill>
                    <a:srgbClr val="004D74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dirty="0">
                  <a:solidFill>
                    <a:srgbClr val="004D74"/>
                  </a:solidFill>
                  <a:cs typeface="Times New Roman" pitchFamily="18" charset="0"/>
                </a:rPr>
                <a:t>Appraisal</a:t>
              </a:r>
            </a:p>
          </p:txBody>
        </p:sp>
        <p:sp>
          <p:nvSpPr>
            <p:cNvPr id="39" name="Oval 8"/>
            <p:cNvSpPr>
              <a:spLocks noChangeArrowheads="1"/>
            </p:cNvSpPr>
            <p:nvPr/>
          </p:nvSpPr>
          <p:spPr bwMode="auto">
            <a:xfrm>
              <a:off x="4579696" y="5381625"/>
              <a:ext cx="2811704" cy="638175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eaLnBrk="0" hangingPunct="0"/>
              <a:r>
                <a:rPr lang="en-US" sz="1800" b="1" dirty="0">
                  <a:solidFill>
                    <a:schemeClr val="bg1"/>
                  </a:solidFill>
                  <a:cs typeface="Times New Roman" pitchFamily="18" charset="0"/>
                </a:rPr>
                <a:t>Loan Negotiations</a:t>
              </a:r>
            </a:p>
          </p:txBody>
        </p:sp>
        <p:sp>
          <p:nvSpPr>
            <p:cNvPr id="40" name="Oval 9"/>
            <p:cNvSpPr>
              <a:spLocks noChangeArrowheads="1"/>
            </p:cNvSpPr>
            <p:nvPr/>
          </p:nvSpPr>
          <p:spPr bwMode="auto">
            <a:xfrm>
              <a:off x="1143000" y="5410200"/>
              <a:ext cx="3200400" cy="573087"/>
            </a:xfrm>
            <a:prstGeom prst="ellipse">
              <a:avLst/>
            </a:prstGeom>
            <a:solidFill>
              <a:srgbClr val="FFC000"/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eaLnBrk="0" hangingPunct="0"/>
              <a:r>
                <a:rPr lang="en-US" sz="1800" b="1" dirty="0">
                  <a:solidFill>
                    <a:srgbClr val="004D74"/>
                  </a:solidFill>
                  <a:cs typeface="Times New Roman" pitchFamily="18" charset="0"/>
                </a:rPr>
                <a:t>Loan</a:t>
              </a:r>
              <a:r>
                <a:rPr lang="en-US" sz="1800" b="1" dirty="0">
                  <a:solidFill>
                    <a:srgbClr val="004D74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dirty="0">
                  <a:solidFill>
                    <a:srgbClr val="004D74"/>
                  </a:solidFill>
                  <a:cs typeface="Times New Roman" pitchFamily="18" charset="0"/>
                </a:rPr>
                <a:t>Approval</a:t>
              </a:r>
              <a:r>
                <a:rPr lang="en-US" sz="1800" b="1" dirty="0">
                  <a:solidFill>
                    <a:srgbClr val="004D74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dirty="0">
                  <a:solidFill>
                    <a:srgbClr val="004D74"/>
                  </a:solidFill>
                  <a:cs typeface="Times New Roman" pitchFamily="18" charset="0"/>
                </a:rPr>
                <a:t>and</a:t>
              </a:r>
              <a:r>
                <a:rPr lang="en-US" sz="1800" b="1" dirty="0">
                  <a:solidFill>
                    <a:srgbClr val="004D74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dirty="0">
                  <a:solidFill>
                    <a:srgbClr val="004D74"/>
                  </a:solidFill>
                  <a:cs typeface="Times New Roman" pitchFamily="18" charset="0"/>
                </a:rPr>
                <a:t>Signing</a:t>
              </a:r>
            </a:p>
          </p:txBody>
        </p:sp>
        <p:sp>
          <p:nvSpPr>
            <p:cNvPr id="41" name="Oval 10"/>
            <p:cNvSpPr>
              <a:spLocks noChangeArrowheads="1"/>
            </p:cNvSpPr>
            <p:nvPr/>
          </p:nvSpPr>
          <p:spPr bwMode="auto">
            <a:xfrm>
              <a:off x="632696" y="3657601"/>
              <a:ext cx="2572334" cy="490538"/>
            </a:xfrm>
            <a:prstGeom prst="ellipse">
              <a:avLst/>
            </a:prstGeom>
            <a:solidFill>
              <a:srgbClr val="FFC000"/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eaLnBrk="0" hangingPunct="0"/>
              <a:r>
                <a:rPr lang="en-US" sz="1800" b="1" dirty="0">
                  <a:solidFill>
                    <a:srgbClr val="004D74"/>
                  </a:solidFill>
                  <a:cs typeface="Times New Roman" pitchFamily="18" charset="0"/>
                </a:rPr>
                <a:t>Project Supervision</a:t>
              </a:r>
            </a:p>
          </p:txBody>
        </p:sp>
        <p:sp>
          <p:nvSpPr>
            <p:cNvPr id="42" name="Oval 11"/>
            <p:cNvSpPr>
              <a:spLocks noChangeArrowheads="1"/>
            </p:cNvSpPr>
            <p:nvPr/>
          </p:nvSpPr>
          <p:spPr bwMode="auto">
            <a:xfrm>
              <a:off x="703454" y="4572000"/>
              <a:ext cx="2640462" cy="47625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eaLnBrk="0" hangingPunct="0"/>
              <a:r>
                <a:rPr lang="en-US" sz="1800" b="1" dirty="0">
                  <a:cs typeface="Times New Roman" pitchFamily="18" charset="0"/>
                </a:rPr>
                <a:t>Implementation</a:t>
              </a:r>
            </a:p>
          </p:txBody>
        </p:sp>
        <p:sp>
          <p:nvSpPr>
            <p:cNvPr id="43" name="AutoShape 12"/>
            <p:cNvSpPr>
              <a:spLocks noChangeArrowheads="1"/>
            </p:cNvSpPr>
            <p:nvPr/>
          </p:nvSpPr>
          <p:spPr bwMode="auto">
            <a:xfrm>
              <a:off x="3859213" y="3171825"/>
              <a:ext cx="1273175" cy="257175"/>
            </a:xfrm>
            <a:prstGeom prst="curvedDownArrow">
              <a:avLst>
                <a:gd name="adj1" fmla="val 99012"/>
                <a:gd name="adj2" fmla="val 198025"/>
                <a:gd name="adj3" fmla="val 33333"/>
              </a:avLst>
            </a:prstGeom>
            <a:solidFill>
              <a:schemeClr val="tx2">
                <a:lumMod val="60000"/>
                <a:lumOff val="40000"/>
              </a:schemeClr>
            </a:solidFill>
            <a:ln w="12700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AutoShape 13"/>
            <p:cNvSpPr>
              <a:spLocks noChangeArrowheads="1"/>
            </p:cNvSpPr>
            <p:nvPr/>
          </p:nvSpPr>
          <p:spPr bwMode="auto">
            <a:xfrm rot="5285476">
              <a:off x="4930776" y="3978275"/>
              <a:ext cx="931862" cy="268287"/>
            </a:xfrm>
            <a:prstGeom prst="curvedDownArrow">
              <a:avLst>
                <a:gd name="adj1" fmla="val 69468"/>
                <a:gd name="adj2" fmla="val 138935"/>
                <a:gd name="adj3" fmla="val 35657"/>
              </a:avLst>
            </a:prstGeom>
            <a:solidFill>
              <a:schemeClr val="tx2">
                <a:lumMod val="60000"/>
                <a:lumOff val="40000"/>
              </a:schemeClr>
            </a:solidFill>
            <a:ln w="12700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AutoShape 14"/>
            <p:cNvSpPr>
              <a:spLocks noChangeArrowheads="1"/>
            </p:cNvSpPr>
            <p:nvPr/>
          </p:nvSpPr>
          <p:spPr bwMode="auto">
            <a:xfrm rot="10821685">
              <a:off x="3859213" y="4843463"/>
              <a:ext cx="1271587" cy="257175"/>
            </a:xfrm>
            <a:prstGeom prst="curvedDownArrow">
              <a:avLst>
                <a:gd name="adj1" fmla="val 98889"/>
                <a:gd name="adj2" fmla="val 197778"/>
                <a:gd name="adj3" fmla="val 33333"/>
              </a:avLst>
            </a:prstGeom>
            <a:solidFill>
              <a:schemeClr val="tx2">
                <a:lumMod val="60000"/>
                <a:lumOff val="40000"/>
              </a:schemeClr>
            </a:solidFill>
            <a:ln w="12700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AutoShape 15"/>
            <p:cNvSpPr>
              <a:spLocks noChangeArrowheads="1"/>
            </p:cNvSpPr>
            <p:nvPr/>
          </p:nvSpPr>
          <p:spPr bwMode="auto">
            <a:xfrm rot="16133856">
              <a:off x="3065463" y="3952875"/>
              <a:ext cx="931862" cy="268288"/>
            </a:xfrm>
            <a:prstGeom prst="curvedDownArrow">
              <a:avLst>
                <a:gd name="adj1" fmla="val 69467"/>
                <a:gd name="adj2" fmla="val 138935"/>
                <a:gd name="adj3" fmla="val 35657"/>
              </a:avLst>
            </a:prstGeom>
            <a:solidFill>
              <a:schemeClr val="tx2">
                <a:lumMod val="60000"/>
                <a:lumOff val="40000"/>
              </a:schemeClr>
            </a:solidFill>
            <a:ln w="12700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16"/>
            <p:cNvSpPr>
              <a:spLocks noChangeArrowheads="1"/>
            </p:cNvSpPr>
            <p:nvPr/>
          </p:nvSpPr>
          <p:spPr bwMode="auto">
            <a:xfrm>
              <a:off x="1025906" y="2743200"/>
              <a:ext cx="2419503" cy="569913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eaLnBrk="0" hangingPunct="0"/>
              <a:r>
                <a:rPr lang="en-US" sz="1800" b="1" dirty="0">
                  <a:solidFill>
                    <a:schemeClr val="bg1"/>
                  </a:solidFill>
                  <a:cs typeface="Times New Roman" pitchFamily="18" charset="0"/>
                </a:rPr>
                <a:t>Evaluation</a:t>
              </a:r>
            </a:p>
          </p:txBody>
        </p:sp>
      </p:grpSp>
      <p:sp>
        <p:nvSpPr>
          <p:cNvPr id="49" name="Slide Number Placeholder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0612-5177-4E24-85B4-A72C83396E2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828800"/>
            <a:ext cx="8001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Закупки в Проектах </a:t>
            </a:r>
            <a:br>
              <a:rPr lang="ru-RU" sz="60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Банка</a:t>
            </a:r>
            <a:br>
              <a:rPr lang="ru-RU" sz="60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endParaRPr lang="en-US" sz="600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974725" y="727075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endParaRPr lang="en-US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89104" name="Picture 16" descr="WBG-hea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171950" cy="777875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5224078"/>
            <a:ext cx="1600200" cy="163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/>
          <p:nvPr/>
        </p:nvGrpSpPr>
        <p:grpSpPr>
          <a:xfrm>
            <a:off x="0" y="0"/>
            <a:ext cx="9144000" cy="1447800"/>
            <a:chOff x="0" y="0"/>
            <a:chExt cx="9144000" cy="14478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14478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6" descr="WBG-head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2743200" cy="533400"/>
            </a:xfrm>
            <a:prstGeom prst="rect">
              <a:avLst/>
            </a:prstGeom>
            <a:noFill/>
          </p:spPr>
        </p:pic>
      </p:grp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71950" y="1781175"/>
            <a:ext cx="497205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1" name="Straight Connector 30"/>
          <p:cNvCxnSpPr/>
          <p:nvPr/>
        </p:nvCxnSpPr>
        <p:spPr>
          <a:xfrm rot="10800000">
            <a:off x="6629400" y="2286000"/>
            <a:ext cx="990600" cy="914400"/>
          </a:xfrm>
          <a:prstGeom prst="line">
            <a:avLst/>
          </a:prstGeom>
          <a:noFill/>
          <a:ln w="508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32" name="Straight Connector 31"/>
          <p:cNvCxnSpPr/>
          <p:nvPr/>
        </p:nvCxnSpPr>
        <p:spPr>
          <a:xfrm rot="5400000" flipH="1" flipV="1">
            <a:off x="3999706" y="2704306"/>
            <a:ext cx="1143000" cy="1588"/>
          </a:xfrm>
          <a:prstGeom prst="line">
            <a:avLst/>
          </a:prstGeom>
          <a:noFill/>
          <a:ln w="508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33" name="Straight Connector 32"/>
          <p:cNvCxnSpPr/>
          <p:nvPr/>
        </p:nvCxnSpPr>
        <p:spPr>
          <a:xfrm rot="5400000" flipH="1" flipV="1">
            <a:off x="1790700" y="2247900"/>
            <a:ext cx="838200" cy="762000"/>
          </a:xfrm>
          <a:prstGeom prst="line">
            <a:avLst/>
          </a:prstGeom>
          <a:noFill/>
          <a:ln w="508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graphicFrame>
        <p:nvGraphicFramePr>
          <p:cNvPr id="34" name="Diagram 33"/>
          <p:cNvGraphicFramePr/>
          <p:nvPr>
            <p:extLst>
              <p:ext uri="{D42A27DB-BD31-4B8C-83A1-F6EECF244321}">
                <p14:modId xmlns:p14="http://schemas.microsoft.com/office/powerpoint/2010/main" val="1080536888"/>
              </p:ext>
            </p:extLst>
          </p:nvPr>
        </p:nvGraphicFramePr>
        <p:xfrm>
          <a:off x="457200" y="533400"/>
          <a:ext cx="8229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2" name="Slide Number Placeholder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5709-91E6-4BE5-91A6-42F20B9D172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3382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18872"/>
            <a:ext cx="9144000" cy="1252728"/>
          </a:xfrm>
          <a:noFill/>
          <a:ln/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Основные Контракты Финансированные Всемирным Банком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495800" y="3657600"/>
            <a:ext cx="0" cy="27432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9865683"/>
              </p:ext>
            </p:extLst>
          </p:nvPr>
        </p:nvGraphicFramePr>
        <p:xfrm>
          <a:off x="1" y="3364513"/>
          <a:ext cx="4648200" cy="3052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1247807"/>
              </p:ext>
            </p:extLst>
          </p:nvPr>
        </p:nvGraphicFramePr>
        <p:xfrm>
          <a:off x="4343400" y="3657600"/>
          <a:ext cx="4895850" cy="2788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71950" y="1781175"/>
            <a:ext cx="4972050" cy="5076825"/>
          </a:xfrm>
          <a:prstGeom prst="rect">
            <a:avLst/>
          </a:prstGeom>
          <a:solidFill>
            <a:schemeClr val="bg1">
              <a:lumMod val="65000"/>
              <a:alpha val="44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grpSp>
        <p:nvGrpSpPr>
          <p:cNvPr id="2" name="Group 9"/>
          <p:cNvGrpSpPr/>
          <p:nvPr/>
        </p:nvGrpSpPr>
        <p:grpSpPr>
          <a:xfrm>
            <a:off x="-8965" y="8965"/>
            <a:ext cx="9144000" cy="1447800"/>
            <a:chOff x="0" y="0"/>
            <a:chExt cx="9144000" cy="14478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14478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6" descr="WBG-header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2743200" cy="533400"/>
            </a:xfrm>
            <a:prstGeom prst="rect">
              <a:avLst/>
            </a:prstGeom>
            <a:noFill/>
          </p:spPr>
        </p:pic>
      </p:grpSp>
      <p:cxnSp>
        <p:nvCxnSpPr>
          <p:cNvPr id="26" name="Straight Connector 25"/>
          <p:cNvCxnSpPr/>
          <p:nvPr/>
        </p:nvCxnSpPr>
        <p:spPr>
          <a:xfrm rot="10800000">
            <a:off x="6629400" y="2184400"/>
            <a:ext cx="990600" cy="914400"/>
          </a:xfrm>
          <a:prstGeom prst="line">
            <a:avLst/>
          </a:prstGeom>
          <a:ln w="50800">
            <a:solidFill>
              <a:srgbClr val="33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 flipH="1" flipV="1">
            <a:off x="3999706" y="2602706"/>
            <a:ext cx="1143000" cy="1588"/>
          </a:xfrm>
          <a:prstGeom prst="line">
            <a:avLst/>
          </a:prstGeom>
          <a:ln w="50800">
            <a:solidFill>
              <a:srgbClr val="33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 flipH="1" flipV="1">
            <a:off x="1790700" y="2146300"/>
            <a:ext cx="838200" cy="762000"/>
          </a:xfrm>
          <a:prstGeom prst="line">
            <a:avLst/>
          </a:prstGeom>
          <a:ln w="50800">
            <a:solidFill>
              <a:srgbClr val="33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Diagram 28"/>
          <p:cNvGraphicFramePr/>
          <p:nvPr>
            <p:extLst>
              <p:ext uri="{D42A27DB-BD31-4B8C-83A1-F6EECF244321}">
                <p14:modId xmlns:p14="http://schemas.microsoft.com/office/powerpoint/2010/main" val="3876118954"/>
              </p:ext>
            </p:extLst>
          </p:nvPr>
        </p:nvGraphicFramePr>
        <p:xfrm>
          <a:off x="457200" y="457200"/>
          <a:ext cx="8229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5709-91E6-4BE5-91A6-42F20B9D172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18872"/>
            <a:ext cx="9144000" cy="1252728"/>
          </a:xfrm>
          <a:noFill/>
          <a:ln/>
        </p:spPr>
        <p:txBody>
          <a:bodyPr>
            <a:normAutofit/>
          </a:bodyPr>
          <a:lstStyle/>
          <a:p>
            <a:pPr algn="ctr"/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Основные Контракты Финансированные Всемирным Банком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4495800" y="3657600"/>
            <a:ext cx="0" cy="27432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6268756"/>
              </p:ext>
            </p:extLst>
          </p:nvPr>
        </p:nvGraphicFramePr>
        <p:xfrm>
          <a:off x="0" y="3647303"/>
          <a:ext cx="4648200" cy="3052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23" name="Chart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1485168"/>
              </p:ext>
            </p:extLst>
          </p:nvPr>
        </p:nvGraphicFramePr>
        <p:xfrm>
          <a:off x="4473146" y="3502818"/>
          <a:ext cx="4781550" cy="3052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71950" y="1781175"/>
            <a:ext cx="497205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" name="Group 14"/>
          <p:cNvGrpSpPr/>
          <p:nvPr/>
        </p:nvGrpSpPr>
        <p:grpSpPr>
          <a:xfrm>
            <a:off x="0" y="0"/>
            <a:ext cx="9144000" cy="1447800"/>
            <a:chOff x="0" y="0"/>
            <a:chExt cx="9144000" cy="14478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9144000" cy="14478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6" descr="WBG-header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2743200" cy="533400"/>
            </a:xfrm>
            <a:prstGeom prst="rect">
              <a:avLst/>
            </a:prstGeom>
            <a:noFill/>
          </p:spPr>
        </p:pic>
      </p:grpSp>
      <p:sp>
        <p:nvSpPr>
          <p:cNvPr id="123916" name="Text Box 1036"/>
          <p:cNvSpPr txBox="1">
            <a:spLocks noChangeArrowheads="1"/>
          </p:cNvSpPr>
          <p:nvPr/>
        </p:nvSpPr>
        <p:spPr bwMode="auto">
          <a:xfrm>
            <a:off x="0" y="457200"/>
            <a:ext cx="8991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Роли сторон в проектах</a:t>
            </a:r>
            <a:endParaRPr lang="en-US" sz="360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28600" y="1676400"/>
            <a:ext cx="2667000" cy="2057400"/>
            <a:chOff x="609600" y="1828800"/>
            <a:chExt cx="2667000" cy="2057400"/>
          </a:xfrm>
        </p:grpSpPr>
        <p:sp>
          <p:nvSpPr>
            <p:cNvPr id="123909" name="Oval 1029"/>
            <p:cNvSpPr>
              <a:spLocks noChangeArrowheads="1"/>
            </p:cNvSpPr>
            <p:nvPr/>
          </p:nvSpPr>
          <p:spPr bwMode="auto">
            <a:xfrm>
              <a:off x="838200" y="1828800"/>
              <a:ext cx="2286000" cy="2057400"/>
            </a:xfrm>
            <a:prstGeom prst="ellipse">
              <a:avLst/>
            </a:prstGeom>
            <a:solidFill>
              <a:srgbClr val="0070C0"/>
            </a:solidFill>
            <a:ln w="57150">
              <a:solidFill>
                <a:schemeClr val="hlink"/>
              </a:solidFill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2590800"/>
              <a:ext cx="2667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chemeClr val="bg1"/>
                  </a:solidFill>
                  <a:latin typeface="Calibri" pitchFamily="34" charset="0"/>
                </a:rPr>
                <a:t>Всемирный</a:t>
              </a:r>
            </a:p>
            <a:p>
              <a:r>
                <a:rPr lang="ru-RU" dirty="0" smtClean="0">
                  <a:solidFill>
                    <a:schemeClr val="bg1"/>
                  </a:solidFill>
                  <a:latin typeface="Calibri" pitchFamily="34" charset="0"/>
                </a:rPr>
                <a:t> Банк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324600" y="1752600"/>
            <a:ext cx="2286000" cy="2057400"/>
            <a:chOff x="838200" y="4495800"/>
            <a:chExt cx="2286000" cy="2057400"/>
          </a:xfrm>
        </p:grpSpPr>
        <p:sp>
          <p:nvSpPr>
            <p:cNvPr id="123910" name="Oval 1030"/>
            <p:cNvSpPr>
              <a:spLocks noChangeArrowheads="1"/>
            </p:cNvSpPr>
            <p:nvPr/>
          </p:nvSpPr>
          <p:spPr bwMode="auto">
            <a:xfrm>
              <a:off x="914400" y="4495800"/>
              <a:ext cx="2209800" cy="2057400"/>
            </a:xfrm>
            <a:prstGeom prst="ellipse">
              <a:avLst/>
            </a:prstGeom>
            <a:solidFill>
              <a:srgbClr val="03628D"/>
            </a:solidFill>
            <a:ln w="57150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38200" y="5004137"/>
              <a:ext cx="21336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ru-RU" dirty="0" smtClean="0">
                  <a:solidFill>
                    <a:schemeClr val="bg1"/>
                  </a:solidFill>
                  <a:latin typeface="Calibri" pitchFamily="34" charset="0"/>
                </a:rPr>
                <a:t>Поставщик</a:t>
              </a:r>
              <a:r>
                <a:rPr lang="en-US" dirty="0" smtClean="0">
                  <a:solidFill>
                    <a:schemeClr val="bg1"/>
                  </a:solidFill>
                  <a:latin typeface="Calibri" pitchFamily="34" charset="0"/>
                </a:rPr>
                <a:t>/ </a:t>
              </a:r>
              <a:r>
                <a:rPr lang="ru-RU" dirty="0" smtClean="0">
                  <a:solidFill>
                    <a:schemeClr val="bg1"/>
                  </a:solidFill>
                  <a:latin typeface="Calibri" pitchFamily="34" charset="0"/>
                </a:rPr>
                <a:t>Подрядчик</a:t>
              </a:r>
              <a:r>
                <a:rPr lang="en-US" dirty="0" smtClean="0">
                  <a:solidFill>
                    <a:schemeClr val="bg1"/>
                  </a:solidFill>
                  <a:latin typeface="Calibri" pitchFamily="34" charset="0"/>
                </a:rPr>
                <a:t>/ </a:t>
              </a:r>
              <a:r>
                <a:rPr lang="ru-RU" dirty="0" smtClean="0">
                  <a:solidFill>
                    <a:schemeClr val="bg1"/>
                  </a:solidFill>
                  <a:latin typeface="Calibri" pitchFamily="34" charset="0"/>
                </a:rPr>
                <a:t>Консультант</a:t>
              </a:r>
              <a:endParaRPr 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438400" y="4343400"/>
            <a:ext cx="4114800" cy="2286000"/>
            <a:chOff x="4572000" y="2971800"/>
            <a:chExt cx="4114800" cy="2286000"/>
          </a:xfrm>
        </p:grpSpPr>
        <p:sp>
          <p:nvSpPr>
            <p:cNvPr id="123911" name="Oval 1031"/>
            <p:cNvSpPr>
              <a:spLocks noChangeArrowheads="1"/>
            </p:cNvSpPr>
            <p:nvPr/>
          </p:nvSpPr>
          <p:spPr bwMode="auto">
            <a:xfrm>
              <a:off x="4572000" y="2971800"/>
              <a:ext cx="4114800" cy="2286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57150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724400" y="3657600"/>
              <a:ext cx="3810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chemeClr val="bg1"/>
                  </a:solidFill>
                  <a:latin typeface="Calibri" pitchFamily="34" charset="0"/>
                </a:rPr>
                <a:t>Заемщик/Испольнительное Агентство</a:t>
              </a:r>
              <a:endParaRPr lang="en-US" dirty="0" smtClean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76200" y="4321314"/>
            <a:ext cx="24897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ФИНАНСОВОЕ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/ 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КРЕДИТНОЕ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СОГЛАШЕНИЕ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781800" y="4191000"/>
            <a:ext cx="1752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ТЕНДЕРНЫЕ ДОКУМЕНТЫ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КОНТРАКТЫ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, </a:t>
            </a:r>
            <a:endParaRPr lang="ru-RU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ЗАПРОСЫ,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ЖАЛОБЫ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0612-5177-4E24-85B4-A72C83396E2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9" name="Left-Right Arrow 28"/>
          <p:cNvSpPr/>
          <p:nvPr/>
        </p:nvSpPr>
        <p:spPr>
          <a:xfrm rot="18771497">
            <a:off x="5751682" y="3886657"/>
            <a:ext cx="1295074" cy="457200"/>
          </a:xfrm>
          <a:prstGeom prst="leftRightArrow">
            <a:avLst>
              <a:gd name="adj1" fmla="val 50000"/>
              <a:gd name="adj2" fmla="val 69047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Left-Right Arrow 29"/>
          <p:cNvSpPr/>
          <p:nvPr/>
        </p:nvSpPr>
        <p:spPr>
          <a:xfrm rot="2755638">
            <a:off x="1864603" y="3962368"/>
            <a:ext cx="1276833" cy="457200"/>
          </a:xfrm>
          <a:prstGeom prst="leftRightArrow">
            <a:avLst>
              <a:gd name="adj1" fmla="val 50000"/>
              <a:gd name="adj2" fmla="val 69047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>
          <a:xfrm rot="10800000">
            <a:off x="3048001" y="2513011"/>
            <a:ext cx="2819400" cy="1588"/>
          </a:xfrm>
          <a:prstGeom prst="straightConnector1">
            <a:avLst/>
          </a:prstGeom>
          <a:ln w="60325" cmpd="dbl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200400" y="2971800"/>
            <a:ext cx="2667000" cy="1588"/>
          </a:xfrm>
          <a:prstGeom prst="straightConnector1">
            <a:avLst/>
          </a:prstGeom>
          <a:ln w="60325" cmpd="dbl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149051" y="3048000"/>
            <a:ext cx="24897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Расследования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Аудит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Санкции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819401" y="1730515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Жалобы на Мошенничество и Коррупцию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extrusionH="57150" prstMaterial="matte">
              <a:bevelT w="50800" h="10160"/>
            </a:sp3d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16" descr="WBG-hea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171950" cy="777875"/>
          </a:xfrm>
          <a:prstGeom prst="rect">
            <a:avLst/>
          </a:prstGeom>
          <a:noFill/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09600" y="1828800"/>
            <a:ext cx="8001000" cy="2209800"/>
          </a:xfrm>
          <a:prstGeom prst="rect">
            <a:avLst/>
          </a:prstGeom>
        </p:spPr>
        <p:txBody>
          <a:bodyPr vert="horz" lIns="91440" tIns="0" rIns="45720" bIns="0" rtlCol="0" anchor="t">
            <a:normAutofit fontScale="850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Руководства по Закупкам и Отбору Консультантов</a:t>
            </a:r>
            <a:endParaRPr kumimoji="0" lang="en-US" sz="4600" b="1" i="0" u="none" strike="noStrike" kern="1200" cap="none" spc="0" normalizeH="0" noProof="0" dirty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600" b="1" i="0" u="none" strike="noStrike" kern="1200" cap="none" spc="0" normalizeH="0" noProof="0" dirty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1" i="0" u="none" strike="noStrike" kern="1200" cap="none" spc="0" normalizeH="0" noProof="0" dirty="0" smtClean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ru-RU" sz="4600" b="1" i="0" u="none" strike="noStrike" kern="1200" cap="none" spc="0" normalizeH="0" noProof="0" dirty="0" smtClean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Январь</a:t>
            </a:r>
            <a:r>
              <a:rPr kumimoji="0" lang="en-US" sz="4600" b="1" i="0" u="none" strike="noStrike" kern="1200" cap="none" spc="0" normalizeH="0" noProof="0" dirty="0" smtClean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2011,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1200" cap="none" spc="0" normalizeH="0" noProof="0" dirty="0" smtClean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Пересмотрено в Июле</a:t>
            </a:r>
            <a:r>
              <a:rPr kumimoji="0" lang="en-US" sz="2100" b="1" i="0" u="none" strike="noStrike" kern="1200" cap="none" spc="0" normalizeH="0" noProof="0" dirty="0" smtClean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2014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6000" baseline="0" dirty="0" smtClean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658B-DF04-4012-9023-226AFC8102D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1">
      <a:dk1>
        <a:srgbClr val="141415"/>
      </a:dk1>
      <a:lt1>
        <a:sysClr val="window" lastClr="FFFFFF"/>
      </a:lt1>
      <a:dk2>
        <a:srgbClr val="0070C0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16282</TotalTime>
  <Words>801</Words>
  <Application>Microsoft Office PowerPoint</Application>
  <PresentationFormat>Экран (4:3)</PresentationFormat>
  <Paragraphs>238</Paragraphs>
  <Slides>24</Slides>
  <Notes>23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3" baseType="lpstr">
      <vt:lpstr>Arial</vt:lpstr>
      <vt:lpstr>Calibri</vt:lpstr>
      <vt:lpstr>Corbel</vt:lpstr>
      <vt:lpstr>Times New Roman</vt:lpstr>
      <vt:lpstr>Verdana</vt:lpstr>
      <vt:lpstr>Wingdings</vt:lpstr>
      <vt:lpstr>Wingdings 2</vt:lpstr>
      <vt:lpstr>Wingdings 3</vt:lpstr>
      <vt:lpstr>Module</vt:lpstr>
      <vt:lpstr>Презентация PowerPoint</vt:lpstr>
      <vt:lpstr>Презентация PowerPoint</vt:lpstr>
      <vt:lpstr>Презентация PowerPoint</vt:lpstr>
      <vt:lpstr>Презентация PowerPoint</vt:lpstr>
      <vt:lpstr>Закупки в Проектах  Банка </vt:lpstr>
      <vt:lpstr>Основные Контракты Финансированные Всемирным Банком</vt:lpstr>
      <vt:lpstr>Основные Контракты Финансированные Всемирным Банком</vt:lpstr>
      <vt:lpstr>Презентация PowerPoint</vt:lpstr>
      <vt:lpstr> </vt:lpstr>
      <vt:lpstr>Руководства</vt:lpstr>
      <vt:lpstr>- Исследования, дизайн, надзор; - Техническое содействие; -Институциональное укрепление </vt:lpstr>
      <vt:lpstr>Стратегия Консультантов</vt:lpstr>
      <vt:lpstr>При подготовке Предложения</vt:lpstr>
      <vt:lpstr>При подготовке Предложения</vt:lpstr>
      <vt:lpstr> </vt:lpstr>
      <vt:lpstr>Международные Конкурсные Торги(МКТ)</vt:lpstr>
      <vt:lpstr>Презентация PowerPoint</vt:lpstr>
      <vt:lpstr>Действия по обеспечению конкурентности</vt:lpstr>
      <vt:lpstr> </vt:lpstr>
      <vt:lpstr>Как искать возможности</vt:lpstr>
      <vt:lpstr>Узнайте Больше</vt:lpstr>
      <vt:lpstr>Анти-Коррупционная Информация</vt:lpstr>
      <vt:lpstr>Инструкции Участникам торгов/Консультантам Приложение 3 к Руководствам</vt:lpstr>
      <vt:lpstr>Презентация PowerPoint</vt:lpstr>
    </vt:vector>
  </TitlesOfParts>
  <Company>World Bank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wb77123</dc:creator>
  <cp:lastModifiedBy>Gulchehra Ismailova</cp:lastModifiedBy>
  <cp:revision>753</cp:revision>
  <cp:lastPrinted>2016-04-04T09:17:51Z</cp:lastPrinted>
  <dcterms:created xsi:type="dcterms:W3CDTF">2004-01-15T23:37:57Z</dcterms:created>
  <dcterms:modified xsi:type="dcterms:W3CDTF">2016-04-05T06:54:59Z</dcterms:modified>
</cp:coreProperties>
</file>